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.webp" ContentType="image/webp"/>
  <Override PartName="/ppt/media/image37.webp" ContentType="image/webp"/>
  <Override PartName="/ppt/media/image38.webp" ContentType="image/webp"/>
  <Override PartName="/ppt/media/image41.webp" ContentType="image/webp"/>
  <Override PartName="/ppt/media/image42.webp" ContentType="image/webp"/>
  <Override PartName="/ppt/media/image43.webp" ContentType="image/webp"/>
  <Override PartName="/ppt/media/image44.webp" ContentType="image/webp"/>
  <Override PartName="/ppt/media/image45.webp" ContentType="image/webp"/>
  <Override PartName="/ppt/media/image46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3"/>
    <p:sldId id="262" r:id="rId4"/>
    <p:sldId id="272" r:id="rId5"/>
    <p:sldId id="258" r:id="rId6"/>
    <p:sldId id="261" r:id="rId7"/>
    <p:sldId id="290" r:id="rId8"/>
    <p:sldId id="291" r:id="rId9"/>
    <p:sldId id="293" r:id="rId10"/>
    <p:sldId id="294" r:id="rId11"/>
    <p:sldId id="332" r:id="rId12"/>
    <p:sldId id="333" r:id="rId13"/>
    <p:sldId id="295" r:id="rId14"/>
    <p:sldId id="334" r:id="rId15"/>
    <p:sldId id="298" r:id="rId16"/>
    <p:sldId id="297" r:id="rId17"/>
    <p:sldId id="299" r:id="rId18"/>
    <p:sldId id="273" r:id="rId19"/>
    <p:sldId id="257" r:id="rId20"/>
    <p:sldId id="259" r:id="rId21"/>
    <p:sldId id="301" r:id="rId22"/>
    <p:sldId id="302" r:id="rId23"/>
    <p:sldId id="303" r:id="rId24"/>
    <p:sldId id="368" r:id="rId25"/>
    <p:sldId id="309" r:id="rId26"/>
    <p:sldId id="305" r:id="rId27"/>
    <p:sldId id="307" r:id="rId28"/>
    <p:sldId id="308" r:id="rId29"/>
    <p:sldId id="275" r:id="rId30"/>
    <p:sldId id="276" r:id="rId31"/>
    <p:sldId id="311" r:id="rId32"/>
    <p:sldId id="310" r:id="rId33"/>
    <p:sldId id="312" r:id="rId34"/>
    <p:sldId id="313" r:id="rId35"/>
    <p:sldId id="315" r:id="rId36"/>
    <p:sldId id="316" r:id="rId37"/>
    <p:sldId id="390" r:id="rId38"/>
    <p:sldId id="317" r:id="rId39"/>
    <p:sldId id="318" r:id="rId40"/>
    <p:sldId id="320" r:id="rId41"/>
    <p:sldId id="319" r:id="rId42"/>
    <p:sldId id="322" r:id="rId43"/>
    <p:sldId id="323" r:id="rId44"/>
    <p:sldId id="274" r:id="rId45"/>
    <p:sldId id="266" r:id="rId46"/>
  </p:sldIdLst>
  <p:sldSz cx="12192000" cy="6858000"/>
  <p:notesSz cx="6858000" cy="9144000"/>
  <p:embeddedFontLst>
    <p:embeddedFont>
      <p:font typeface="思源宋体 CN SemiBold" panose="02020600000000000000" charset="-122"/>
      <p:bold r:id="rId52"/>
    </p:embeddedFont>
    <p:embeddedFont>
      <p:font typeface="汉仪粗宋简" panose="02010600000101010101" charset="-122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方正清刻本悦宋简体" panose="02000000000000000000" pitchFamily="2" charset="-122"/>
      <p:regular r:id="rId58"/>
    </p:embeddedFont>
    <p:embeddedFont>
      <p:font typeface="楷体" panose="02010609060101010101" charset="-122"/>
      <p:regular r:id="rId59"/>
    </p:embeddedFont>
    <p:embeddedFont>
      <p:font typeface="微软雅黑 Light" panose="020B0502040204020203" charset="-122"/>
      <p:regular r:id="rId60"/>
    </p:embeddedFont>
    <p:embeddedFont>
      <p:font typeface="Marlett" charset="0"/>
      <p:regular r:id="rId61"/>
    </p:embeddedFont>
    <p:embeddedFont>
      <p:font typeface="微软雅黑" panose="020B0503020204020204" pitchFamily="34" charset="-122"/>
      <p:regular r:id="rId62"/>
    </p:embeddedFont>
  </p:embeddedFontLst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96AB"/>
    <a:srgbClr val="FBF7F3"/>
    <a:srgbClr val="A5644E"/>
    <a:srgbClr val="FFAD93"/>
    <a:srgbClr val="FFF0EB"/>
    <a:srgbClr val="FFD3C5"/>
    <a:srgbClr val="D1DEE5"/>
    <a:srgbClr val="A9C1CD"/>
    <a:srgbClr val="FF906D"/>
    <a:srgbClr val="F6E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58"/>
      </p:cViewPr>
      <p:guideLst>
        <p:guide pos="3839"/>
        <p:guide pos="557"/>
        <p:guide pos="7094"/>
        <p:guide orient="horz" pos="2160"/>
        <p:guide orient="horz" pos="11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gs" Target="tags/tag4.xml"/><Relationship Id="rId62" Type="http://schemas.openxmlformats.org/officeDocument/2006/relationships/font" Target="fonts/font11.fntdata"/><Relationship Id="rId61" Type="http://schemas.openxmlformats.org/officeDocument/2006/relationships/font" Target="fonts/font10.fntdata"/><Relationship Id="rId60" Type="http://schemas.openxmlformats.org/officeDocument/2006/relationships/font" Target="fonts/font9.fntdata"/><Relationship Id="rId6" Type="http://schemas.openxmlformats.org/officeDocument/2006/relationships/slide" Target="slides/slide4.xml"/><Relationship Id="rId59" Type="http://schemas.openxmlformats.org/officeDocument/2006/relationships/font" Target="fonts/font8.fntdata"/><Relationship Id="rId58" Type="http://schemas.openxmlformats.org/officeDocument/2006/relationships/font" Target="fonts/font7.fntdata"/><Relationship Id="rId57" Type="http://schemas.openxmlformats.org/officeDocument/2006/relationships/font" Target="fonts/font6.fntdata"/><Relationship Id="rId56" Type="http://schemas.openxmlformats.org/officeDocument/2006/relationships/font" Target="fonts/font5.fntdata"/><Relationship Id="rId55" Type="http://schemas.openxmlformats.org/officeDocument/2006/relationships/font" Target="fonts/font4.fntdata"/><Relationship Id="rId54" Type="http://schemas.openxmlformats.org/officeDocument/2006/relationships/font" Target="fonts/font3.fntdata"/><Relationship Id="rId53" Type="http://schemas.openxmlformats.org/officeDocument/2006/relationships/font" Target="fonts/font2.fntdata"/><Relationship Id="rId52" Type="http://schemas.openxmlformats.org/officeDocument/2006/relationships/font" Target="fonts/font1.fntdata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notesMaster" Target="notesMasters/notesMaster1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思源宋体 CN SemiBold" panose="02020600000000000000" charset="-122"/>
              </a:rPr>
            </a:fld>
            <a:endParaRPr lang="zh-CN" altLang="en-US">
              <a:ea typeface="思源宋体 CN SemiBold" panose="0202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思源宋体 CN SemiBold" panose="02020600000000000000" charset="-122"/>
              </a:rPr>
            </a:fld>
            <a:endParaRPr lang="zh-CN" altLang="en-US">
              <a:ea typeface="思源宋体 CN SemiBold" panose="020206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 CN SemiBold" panose="02020600000000000000" charset="-122"/>
        <a:ea typeface="思源宋体 CN SemiBold" panose="02020600000000000000" charset="-122"/>
        <a:cs typeface="思源宋体 CN SemiBold" panose="020206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 CN SemiBold" panose="02020600000000000000" charset="-122"/>
        <a:ea typeface="思源宋体 CN SemiBold" panose="02020600000000000000" charset="-122"/>
        <a:cs typeface="思源宋体 CN SemiBold" panose="020206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 CN SemiBold" panose="02020600000000000000" charset="-122"/>
        <a:ea typeface="思源宋体 CN SemiBold" panose="02020600000000000000" charset="-122"/>
        <a:cs typeface="思源宋体 CN SemiBold" panose="020206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 CN SemiBold" panose="02020600000000000000" charset="-122"/>
        <a:ea typeface="思源宋体 CN SemiBold" panose="02020600000000000000" charset="-122"/>
        <a:cs typeface="思源宋体 CN SemiBold" panose="020206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 CN SemiBold" panose="02020600000000000000" charset="-122"/>
        <a:ea typeface="思源宋体 CN SemiBold" panose="02020600000000000000" charset="-122"/>
        <a:cs typeface="思源宋体 CN SemiBold" panose="020206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B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rot="16200000">
            <a:off x="10864695" y="-138252"/>
            <a:ext cx="953978" cy="1700631"/>
          </a:xfrm>
          <a:custGeom>
            <a:avLst/>
            <a:gdLst>
              <a:gd name="connsiteX0" fmla="*/ 328923 w 338402"/>
              <a:gd name="connsiteY0" fmla="*/ 505726 h 603260"/>
              <a:gd name="connsiteX1" fmla="*/ 318953 w 338402"/>
              <a:gd name="connsiteY1" fmla="*/ 481881 h 603260"/>
              <a:gd name="connsiteX2" fmla="*/ 319896 w 338402"/>
              <a:gd name="connsiteY2" fmla="*/ 478134 h 603260"/>
              <a:gd name="connsiteX3" fmla="*/ 319521 w 338402"/>
              <a:gd name="connsiteY3" fmla="*/ 477234 h 603260"/>
              <a:gd name="connsiteX4" fmla="*/ 251375 w 338402"/>
              <a:gd name="connsiteY4" fmla="*/ 477487 h 603260"/>
              <a:gd name="connsiteX5" fmla="*/ 222545 w 338402"/>
              <a:gd name="connsiteY5" fmla="*/ 559604 h 603260"/>
              <a:gd name="connsiteX6" fmla="*/ 224463 w 338402"/>
              <a:gd name="connsiteY6" fmla="*/ 597192 h 603260"/>
              <a:gd name="connsiteX7" fmla="*/ 184604 w 338402"/>
              <a:gd name="connsiteY7" fmla="*/ 415203 h 603260"/>
              <a:gd name="connsiteX8" fmla="*/ 187227 w 338402"/>
              <a:gd name="connsiteY8" fmla="*/ 368022 h 603260"/>
              <a:gd name="connsiteX9" fmla="*/ 193257 w 338402"/>
              <a:gd name="connsiteY9" fmla="*/ 329768 h 603260"/>
              <a:gd name="connsiteX10" fmla="*/ 281158 w 338402"/>
              <a:gd name="connsiteY10" fmla="*/ 141905 h 603260"/>
              <a:gd name="connsiteX11" fmla="*/ 330219 w 338402"/>
              <a:gd name="connsiteY11" fmla="*/ 91005 h 603260"/>
              <a:gd name="connsiteX12" fmla="*/ 338402 w 338402"/>
              <a:gd name="connsiteY12" fmla="*/ 66416 h 603260"/>
              <a:gd name="connsiteX13" fmla="*/ 331198 w 338402"/>
              <a:gd name="connsiteY13" fmla="*/ 28123 h 603260"/>
              <a:gd name="connsiteX14" fmla="*/ 318277 w 338402"/>
              <a:gd name="connsiteY14" fmla="*/ 15633 h 603260"/>
              <a:gd name="connsiteX15" fmla="*/ 262286 w 338402"/>
              <a:gd name="connsiteY15" fmla="*/ 28710 h 603260"/>
              <a:gd name="connsiteX16" fmla="*/ 251284 w 338402"/>
              <a:gd name="connsiteY16" fmla="*/ 88342 h 603260"/>
              <a:gd name="connsiteX17" fmla="*/ 273132 w 338402"/>
              <a:gd name="connsiteY17" fmla="*/ 137050 h 603260"/>
              <a:gd name="connsiteX18" fmla="*/ 270156 w 338402"/>
              <a:gd name="connsiteY18" fmla="*/ 140770 h 603260"/>
              <a:gd name="connsiteX19" fmla="*/ 223593 w 338402"/>
              <a:gd name="connsiteY19" fmla="*/ 214537 h 603260"/>
              <a:gd name="connsiteX20" fmla="*/ 212521 w 338402"/>
              <a:gd name="connsiteY20" fmla="*/ 128397 h 603260"/>
              <a:gd name="connsiteX21" fmla="*/ 164567 w 338402"/>
              <a:gd name="connsiteY21" fmla="*/ 59198 h 603260"/>
              <a:gd name="connsiteX22" fmla="*/ 96768 w 338402"/>
              <a:gd name="connsiteY22" fmla="*/ 77890 h 603260"/>
              <a:gd name="connsiteX23" fmla="*/ 96663 w 338402"/>
              <a:gd name="connsiteY23" fmla="*/ 78867 h 603260"/>
              <a:gd name="connsiteX24" fmla="*/ 104293 w 338402"/>
              <a:gd name="connsiteY24" fmla="*/ 83534 h 603260"/>
              <a:gd name="connsiteX25" fmla="*/ 96770 w 338402"/>
              <a:gd name="connsiteY25" fmla="*/ 117493 h 603260"/>
              <a:gd name="connsiteX26" fmla="*/ 96389 w 338402"/>
              <a:gd name="connsiteY26" fmla="*/ 117551 h 603260"/>
              <a:gd name="connsiteX27" fmla="*/ 101283 w 338402"/>
              <a:gd name="connsiteY27" fmla="*/ 145312 h 603260"/>
              <a:gd name="connsiteX28" fmla="*/ 196467 w 338402"/>
              <a:gd name="connsiteY28" fmla="*/ 265124 h 603260"/>
              <a:gd name="connsiteX29" fmla="*/ 201010 w 338402"/>
              <a:gd name="connsiteY29" fmla="*/ 267434 h 603260"/>
              <a:gd name="connsiteX30" fmla="*/ 184251 w 338402"/>
              <a:gd name="connsiteY30" fmla="*/ 327927 h 603260"/>
              <a:gd name="connsiteX31" fmla="*/ 176499 w 338402"/>
              <a:gd name="connsiteY31" fmla="*/ 382783 h 603260"/>
              <a:gd name="connsiteX32" fmla="*/ 176812 w 338402"/>
              <a:gd name="connsiteY32" fmla="*/ 452517 h 603260"/>
              <a:gd name="connsiteX33" fmla="*/ 176695 w 338402"/>
              <a:gd name="connsiteY33" fmla="*/ 451695 h 603260"/>
              <a:gd name="connsiteX34" fmla="*/ 137736 w 338402"/>
              <a:gd name="connsiteY34" fmla="*/ 385798 h 603260"/>
              <a:gd name="connsiteX35" fmla="*/ 33054 w 338402"/>
              <a:gd name="connsiteY35" fmla="*/ 332304 h 603260"/>
              <a:gd name="connsiteX36" fmla="*/ 250 w 338402"/>
              <a:gd name="connsiteY36" fmla="*/ 353140 h 603260"/>
              <a:gd name="connsiteX37" fmla="*/ 383 w 338402"/>
              <a:gd name="connsiteY37" fmla="*/ 354005 h 603260"/>
              <a:gd name="connsiteX38" fmla="*/ 14439 w 338402"/>
              <a:gd name="connsiteY38" fmla="*/ 360778 h 603260"/>
              <a:gd name="connsiteX39" fmla="*/ 22069 w 338402"/>
              <a:gd name="connsiteY39" fmla="*/ 365445 h 603260"/>
              <a:gd name="connsiteX40" fmla="*/ 14546 w 338402"/>
              <a:gd name="connsiteY40" fmla="*/ 399404 h 603260"/>
              <a:gd name="connsiteX41" fmla="*/ 14165 w 338402"/>
              <a:gd name="connsiteY41" fmla="*/ 399462 h 603260"/>
              <a:gd name="connsiteX42" fmla="*/ 13382 w 338402"/>
              <a:gd name="connsiteY42" fmla="*/ 399581 h 603260"/>
              <a:gd name="connsiteX43" fmla="*/ 47563 w 338402"/>
              <a:gd name="connsiteY43" fmla="*/ 453104 h 603260"/>
              <a:gd name="connsiteX44" fmla="*/ 186326 w 338402"/>
              <a:gd name="connsiteY44" fmla="*/ 513989 h 603260"/>
              <a:gd name="connsiteX45" fmla="*/ 186366 w 338402"/>
              <a:gd name="connsiteY45" fmla="*/ 513989 h 603260"/>
              <a:gd name="connsiteX46" fmla="*/ 216945 w 338402"/>
              <a:gd name="connsiteY46" fmla="*/ 603261 h 603260"/>
              <a:gd name="connsiteX47" fmla="*/ 326186 w 338402"/>
              <a:gd name="connsiteY47" fmla="*/ 603261 h 603260"/>
              <a:gd name="connsiteX48" fmla="*/ 327282 w 338402"/>
              <a:gd name="connsiteY48" fmla="*/ 599580 h 603260"/>
              <a:gd name="connsiteX49" fmla="*/ 297055 w 338402"/>
              <a:gd name="connsiteY49" fmla="*/ 597780 h 603260"/>
              <a:gd name="connsiteX50" fmla="*/ 321370 w 338402"/>
              <a:gd name="connsiteY50" fmla="*/ 567866 h 603260"/>
              <a:gd name="connsiteX51" fmla="*/ 321879 w 338402"/>
              <a:gd name="connsiteY51" fmla="*/ 567278 h 603260"/>
              <a:gd name="connsiteX52" fmla="*/ 334252 w 338402"/>
              <a:gd name="connsiteY52" fmla="*/ 552048 h 603260"/>
              <a:gd name="connsiteX53" fmla="*/ 334254 w 338402"/>
              <a:gd name="connsiteY53" fmla="*/ 552041 h 603260"/>
              <a:gd name="connsiteX54" fmla="*/ 328927 w 338402"/>
              <a:gd name="connsiteY54" fmla="*/ 505728 h 603260"/>
              <a:gd name="connsiteX55" fmla="*/ 328923 w 338402"/>
              <a:gd name="connsiteY55" fmla="*/ 505726 h 60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8402" h="603260">
                <a:moveTo>
                  <a:pt x="328923" y="505726"/>
                </a:moveTo>
                <a:cubicBezTo>
                  <a:pt x="316399" y="506510"/>
                  <a:pt x="309478" y="490950"/>
                  <a:pt x="318953" y="481881"/>
                </a:cubicBezTo>
                <a:lnTo>
                  <a:pt x="319896" y="478134"/>
                </a:lnTo>
                <a:cubicBezTo>
                  <a:pt x="319772" y="477834"/>
                  <a:pt x="319647" y="477534"/>
                  <a:pt x="319521" y="477234"/>
                </a:cubicBezTo>
                <a:cubicBezTo>
                  <a:pt x="306856" y="447034"/>
                  <a:pt x="263932" y="447242"/>
                  <a:pt x="251375" y="477487"/>
                </a:cubicBezTo>
                <a:cubicBezTo>
                  <a:pt x="240229" y="504331"/>
                  <a:pt x="226039" y="531221"/>
                  <a:pt x="222545" y="559604"/>
                </a:cubicBezTo>
                <a:cubicBezTo>
                  <a:pt x="220978" y="572133"/>
                  <a:pt x="221683" y="584898"/>
                  <a:pt x="224463" y="597192"/>
                </a:cubicBezTo>
                <a:cubicBezTo>
                  <a:pt x="198347" y="540144"/>
                  <a:pt x="184604" y="477850"/>
                  <a:pt x="184604" y="415203"/>
                </a:cubicBezTo>
                <a:cubicBezTo>
                  <a:pt x="184604" y="399462"/>
                  <a:pt x="185465" y="383723"/>
                  <a:pt x="187227" y="368022"/>
                </a:cubicBezTo>
                <a:cubicBezTo>
                  <a:pt x="188676" y="355179"/>
                  <a:pt x="190673" y="342415"/>
                  <a:pt x="193257" y="329768"/>
                </a:cubicBezTo>
                <a:cubicBezTo>
                  <a:pt x="207235" y="261404"/>
                  <a:pt x="237502" y="196291"/>
                  <a:pt x="281158" y="141905"/>
                </a:cubicBezTo>
                <a:cubicBezTo>
                  <a:pt x="302145" y="130433"/>
                  <a:pt x="319647" y="112500"/>
                  <a:pt x="330219" y="91005"/>
                </a:cubicBezTo>
                <a:cubicBezTo>
                  <a:pt x="334017" y="83252"/>
                  <a:pt x="336993" y="74912"/>
                  <a:pt x="338402" y="66416"/>
                </a:cubicBezTo>
                <a:cubicBezTo>
                  <a:pt x="336014" y="66729"/>
                  <a:pt x="329397" y="30354"/>
                  <a:pt x="331198" y="28123"/>
                </a:cubicBezTo>
                <a:cubicBezTo>
                  <a:pt x="327869" y="23072"/>
                  <a:pt x="321912" y="20561"/>
                  <a:pt x="318277" y="15633"/>
                </a:cubicBezTo>
                <a:cubicBezTo>
                  <a:pt x="300198" y="-8879"/>
                  <a:pt x="275289" y="-4599"/>
                  <a:pt x="262286" y="28710"/>
                </a:cubicBezTo>
                <a:cubicBezTo>
                  <a:pt x="234508" y="42730"/>
                  <a:pt x="234239" y="65981"/>
                  <a:pt x="251284" y="88342"/>
                </a:cubicBezTo>
                <a:cubicBezTo>
                  <a:pt x="262127" y="102569"/>
                  <a:pt x="263617" y="121819"/>
                  <a:pt x="273132" y="137050"/>
                </a:cubicBezTo>
                <a:cubicBezTo>
                  <a:pt x="272153" y="138303"/>
                  <a:pt x="271135" y="139517"/>
                  <a:pt x="270156" y="140770"/>
                </a:cubicBezTo>
                <a:cubicBezTo>
                  <a:pt x="252206" y="163793"/>
                  <a:pt x="236680" y="188540"/>
                  <a:pt x="223593" y="214537"/>
                </a:cubicBezTo>
                <a:cubicBezTo>
                  <a:pt x="227292" y="185644"/>
                  <a:pt x="221831" y="150835"/>
                  <a:pt x="212521" y="128397"/>
                </a:cubicBezTo>
                <a:cubicBezTo>
                  <a:pt x="201923" y="102831"/>
                  <a:pt x="182059" y="81300"/>
                  <a:pt x="164567" y="59198"/>
                </a:cubicBezTo>
                <a:cubicBezTo>
                  <a:pt x="143555" y="32651"/>
                  <a:pt x="100470" y="44237"/>
                  <a:pt x="96768" y="77890"/>
                </a:cubicBezTo>
                <a:cubicBezTo>
                  <a:pt x="96732" y="78215"/>
                  <a:pt x="96697" y="78541"/>
                  <a:pt x="96663" y="78867"/>
                </a:cubicBezTo>
                <a:cubicBezTo>
                  <a:pt x="99261" y="80333"/>
                  <a:pt x="101807" y="81890"/>
                  <a:pt x="104293" y="83534"/>
                </a:cubicBezTo>
                <a:cubicBezTo>
                  <a:pt x="118475" y="92914"/>
                  <a:pt x="113574" y="114899"/>
                  <a:pt x="96770" y="117493"/>
                </a:cubicBezTo>
                <a:lnTo>
                  <a:pt x="96389" y="117551"/>
                </a:lnTo>
                <a:cubicBezTo>
                  <a:pt x="97329" y="126909"/>
                  <a:pt x="98934" y="136189"/>
                  <a:pt x="101283" y="145312"/>
                </a:cubicBezTo>
                <a:cubicBezTo>
                  <a:pt x="78843" y="232096"/>
                  <a:pt x="127290" y="263704"/>
                  <a:pt x="196467" y="265124"/>
                </a:cubicBezTo>
                <a:cubicBezTo>
                  <a:pt x="197994" y="265907"/>
                  <a:pt x="199482" y="266690"/>
                  <a:pt x="201010" y="267434"/>
                </a:cubicBezTo>
                <a:cubicBezTo>
                  <a:pt x="194001" y="287168"/>
                  <a:pt x="188401" y="307411"/>
                  <a:pt x="184251" y="327927"/>
                </a:cubicBezTo>
                <a:cubicBezTo>
                  <a:pt x="180532" y="346056"/>
                  <a:pt x="177947" y="364380"/>
                  <a:pt x="176499" y="382783"/>
                </a:cubicBezTo>
                <a:cubicBezTo>
                  <a:pt x="174698" y="406001"/>
                  <a:pt x="174854" y="429338"/>
                  <a:pt x="176812" y="452517"/>
                </a:cubicBezTo>
                <a:lnTo>
                  <a:pt x="176695" y="451695"/>
                </a:lnTo>
                <a:cubicBezTo>
                  <a:pt x="171722" y="426166"/>
                  <a:pt x="157861" y="402321"/>
                  <a:pt x="137736" y="385798"/>
                </a:cubicBezTo>
                <a:cubicBezTo>
                  <a:pt x="107755" y="361170"/>
                  <a:pt x="65398" y="352100"/>
                  <a:pt x="33054" y="332304"/>
                </a:cubicBezTo>
                <a:cubicBezTo>
                  <a:pt x="17484" y="322775"/>
                  <a:pt x="-2467" y="335090"/>
                  <a:pt x="250" y="353140"/>
                </a:cubicBezTo>
                <a:lnTo>
                  <a:pt x="383" y="354005"/>
                </a:lnTo>
                <a:cubicBezTo>
                  <a:pt x="5199" y="355962"/>
                  <a:pt x="9897" y="358233"/>
                  <a:pt x="14439" y="360778"/>
                </a:cubicBezTo>
                <a:cubicBezTo>
                  <a:pt x="17037" y="362244"/>
                  <a:pt x="19583" y="363801"/>
                  <a:pt x="22069" y="365445"/>
                </a:cubicBezTo>
                <a:cubicBezTo>
                  <a:pt x="36251" y="374825"/>
                  <a:pt x="31350" y="396810"/>
                  <a:pt x="14546" y="399404"/>
                </a:cubicBezTo>
                <a:lnTo>
                  <a:pt x="14165" y="399462"/>
                </a:lnTo>
                <a:cubicBezTo>
                  <a:pt x="13891" y="399502"/>
                  <a:pt x="13656" y="399541"/>
                  <a:pt x="13382" y="399581"/>
                </a:cubicBezTo>
                <a:cubicBezTo>
                  <a:pt x="21644" y="419196"/>
                  <a:pt x="33155" y="437403"/>
                  <a:pt x="47563" y="453104"/>
                </a:cubicBezTo>
                <a:cubicBezTo>
                  <a:pt x="61595" y="528863"/>
                  <a:pt x="121861" y="536051"/>
                  <a:pt x="186326" y="513989"/>
                </a:cubicBezTo>
                <a:lnTo>
                  <a:pt x="186366" y="513989"/>
                </a:lnTo>
                <a:cubicBezTo>
                  <a:pt x="193414" y="544686"/>
                  <a:pt x="203711" y="574679"/>
                  <a:pt x="216945" y="603261"/>
                </a:cubicBezTo>
                <a:lnTo>
                  <a:pt x="326186" y="603261"/>
                </a:lnTo>
                <a:cubicBezTo>
                  <a:pt x="326578" y="602047"/>
                  <a:pt x="326930" y="600794"/>
                  <a:pt x="327282" y="599580"/>
                </a:cubicBezTo>
                <a:cubicBezTo>
                  <a:pt x="317181" y="600207"/>
                  <a:pt x="307000" y="599620"/>
                  <a:pt x="297055" y="597780"/>
                </a:cubicBezTo>
                <a:cubicBezTo>
                  <a:pt x="305160" y="587835"/>
                  <a:pt x="313265" y="577811"/>
                  <a:pt x="321370" y="567866"/>
                </a:cubicBezTo>
                <a:cubicBezTo>
                  <a:pt x="321566" y="567670"/>
                  <a:pt x="321722" y="567474"/>
                  <a:pt x="321879" y="567278"/>
                </a:cubicBezTo>
                <a:cubicBezTo>
                  <a:pt x="325990" y="562189"/>
                  <a:pt x="330141" y="557137"/>
                  <a:pt x="334252" y="552048"/>
                </a:cubicBezTo>
                <a:lnTo>
                  <a:pt x="334254" y="552041"/>
                </a:lnTo>
                <a:cubicBezTo>
                  <a:pt x="334511" y="536416"/>
                  <a:pt x="332638" y="520842"/>
                  <a:pt x="328927" y="505728"/>
                </a:cubicBezTo>
                <a:lnTo>
                  <a:pt x="328923" y="505726"/>
                </a:lnTo>
                <a:close/>
              </a:path>
            </a:pathLst>
          </a:custGeom>
          <a:noFill/>
          <a:ln w="605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2" name="任意多边形: 形状 3"/>
          <p:cNvSpPr/>
          <p:nvPr userDrawn="1"/>
        </p:nvSpPr>
        <p:spPr>
          <a:xfrm>
            <a:off x="-2374" y="1"/>
            <a:ext cx="2471304" cy="1768510"/>
          </a:xfrm>
          <a:custGeom>
            <a:avLst/>
            <a:gdLst>
              <a:gd name="connsiteX0" fmla="*/ 0 w 3315211"/>
              <a:gd name="connsiteY0" fmla="*/ 0 h 2590218"/>
              <a:gd name="connsiteX1" fmla="*/ 3181275 w 3315211"/>
              <a:gd name="connsiteY1" fmla="*/ 0 h 2590218"/>
              <a:gd name="connsiteX2" fmla="*/ 3235569 w 3315211"/>
              <a:gd name="connsiteY2" fmla="*/ 17704 h 2590218"/>
              <a:gd name="connsiteX3" fmla="*/ 3094892 w 3315211"/>
              <a:gd name="connsiteY3" fmla="*/ 399541 h 2590218"/>
              <a:gd name="connsiteX4" fmla="*/ 2110154 w 3315211"/>
              <a:gd name="connsiteY4" fmla="*/ 962249 h 2590218"/>
              <a:gd name="connsiteX5" fmla="*/ 1577591 w 3315211"/>
              <a:gd name="connsiteY5" fmla="*/ 2147955 h 2590218"/>
              <a:gd name="connsiteX6" fmla="*/ 20097 w 3315211"/>
              <a:gd name="connsiteY6" fmla="*/ 2569985 h 2590218"/>
              <a:gd name="connsiteX7" fmla="*/ 0 w 3315211"/>
              <a:gd name="connsiteY7" fmla="*/ 2561273 h 259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5211" h="2590218">
                <a:moveTo>
                  <a:pt x="0" y="0"/>
                </a:moveTo>
                <a:lnTo>
                  <a:pt x="3181275" y="0"/>
                </a:lnTo>
                <a:lnTo>
                  <a:pt x="3235569" y="17704"/>
                </a:lnTo>
                <a:cubicBezTo>
                  <a:pt x="3403041" y="93066"/>
                  <a:pt x="3282461" y="242117"/>
                  <a:pt x="3094892" y="399541"/>
                </a:cubicBezTo>
                <a:cubicBezTo>
                  <a:pt x="2907323" y="556965"/>
                  <a:pt x="2363038" y="670847"/>
                  <a:pt x="2110154" y="962249"/>
                </a:cubicBezTo>
                <a:cubicBezTo>
                  <a:pt x="1857270" y="1253651"/>
                  <a:pt x="1925934" y="1879999"/>
                  <a:pt x="1577591" y="2147955"/>
                </a:cubicBezTo>
                <a:cubicBezTo>
                  <a:pt x="1229248" y="2415911"/>
                  <a:pt x="313174" y="2663770"/>
                  <a:pt x="20097" y="2569985"/>
                </a:cubicBezTo>
                <a:lnTo>
                  <a:pt x="0" y="2561273"/>
                </a:lnTo>
                <a:close/>
              </a:path>
            </a:pathLst>
          </a:custGeom>
          <a:solidFill>
            <a:srgbClr val="D1DEE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" name="任意多边形: 形状 4"/>
          <p:cNvSpPr/>
          <p:nvPr userDrawn="1"/>
        </p:nvSpPr>
        <p:spPr>
          <a:xfrm>
            <a:off x="-2374" y="1"/>
            <a:ext cx="2448833" cy="1565511"/>
          </a:xfrm>
          <a:custGeom>
            <a:avLst/>
            <a:gdLst>
              <a:gd name="connsiteX0" fmla="*/ 0 w 4190163"/>
              <a:gd name="connsiteY0" fmla="*/ 1939331 h 1939331"/>
              <a:gd name="connsiteX1" fmla="*/ 2250831 w 4190163"/>
              <a:gd name="connsiteY1" fmla="*/ 1617784 h 1939331"/>
              <a:gd name="connsiteX2" fmla="*/ 3155182 w 4190163"/>
              <a:gd name="connsiteY2" fmla="*/ 602901 h 1939331"/>
              <a:gd name="connsiteX3" fmla="*/ 4190163 w 4190163"/>
              <a:gd name="connsiteY3" fmla="*/ 0 h 1939331"/>
              <a:gd name="connsiteX0-1" fmla="*/ 0 w 4220308"/>
              <a:gd name="connsiteY0-2" fmla="*/ 2100105 h 2100105"/>
              <a:gd name="connsiteX1-3" fmla="*/ 2250831 w 4220308"/>
              <a:gd name="connsiteY1-4" fmla="*/ 1778558 h 2100105"/>
              <a:gd name="connsiteX2-5" fmla="*/ 3155182 w 4220308"/>
              <a:gd name="connsiteY2-6" fmla="*/ 763675 h 2100105"/>
              <a:gd name="connsiteX3-7" fmla="*/ 4220308 w 4220308"/>
              <a:gd name="connsiteY3-8" fmla="*/ 0 h 2100105"/>
              <a:gd name="connsiteX0-9" fmla="*/ 0 w 4220308"/>
              <a:gd name="connsiteY0-10" fmla="*/ 2100105 h 2100105"/>
              <a:gd name="connsiteX1-11" fmla="*/ 2250831 w 4220308"/>
              <a:gd name="connsiteY1-12" fmla="*/ 1778558 h 2100105"/>
              <a:gd name="connsiteX2-13" fmla="*/ 3155182 w 4220308"/>
              <a:gd name="connsiteY2-14" fmla="*/ 763675 h 2100105"/>
              <a:gd name="connsiteX3-15" fmla="*/ 4220308 w 4220308"/>
              <a:gd name="connsiteY3-16" fmla="*/ 0 h 2100105"/>
              <a:gd name="connsiteX0-17" fmla="*/ 0 w 4224415"/>
              <a:gd name="connsiteY0-18" fmla="*/ 2100105 h 2100105"/>
              <a:gd name="connsiteX1-19" fmla="*/ 2250831 w 4224415"/>
              <a:gd name="connsiteY1-20" fmla="*/ 1778558 h 2100105"/>
              <a:gd name="connsiteX2-21" fmla="*/ 3155182 w 4224415"/>
              <a:gd name="connsiteY2-22" fmla="*/ 763675 h 2100105"/>
              <a:gd name="connsiteX3-23" fmla="*/ 4220308 w 4224415"/>
              <a:gd name="connsiteY3-24" fmla="*/ 0 h 2100105"/>
              <a:gd name="connsiteX0-25" fmla="*/ 0 w 4224106"/>
              <a:gd name="connsiteY0-26" fmla="*/ 2100105 h 2100105"/>
              <a:gd name="connsiteX1-27" fmla="*/ 2250831 w 4224106"/>
              <a:gd name="connsiteY1-28" fmla="*/ 1778558 h 2100105"/>
              <a:gd name="connsiteX2-29" fmla="*/ 3084844 w 4224106"/>
              <a:gd name="connsiteY2-30" fmla="*/ 854110 h 2100105"/>
              <a:gd name="connsiteX3-31" fmla="*/ 4220308 w 4224106"/>
              <a:gd name="connsiteY3-32" fmla="*/ 0 h 2100105"/>
              <a:gd name="connsiteX0-33" fmla="*/ 0 w 4224106"/>
              <a:gd name="connsiteY0-34" fmla="*/ 2100105 h 2100105"/>
              <a:gd name="connsiteX1-35" fmla="*/ 2100105 w 4224106"/>
              <a:gd name="connsiteY1-36" fmla="*/ 1748413 h 2100105"/>
              <a:gd name="connsiteX2-37" fmla="*/ 3084844 w 4224106"/>
              <a:gd name="connsiteY2-38" fmla="*/ 854110 h 2100105"/>
              <a:gd name="connsiteX3-39" fmla="*/ 4220308 w 4224106"/>
              <a:gd name="connsiteY3-40" fmla="*/ 0 h 2100105"/>
              <a:gd name="connsiteX0-41" fmla="*/ 0 w 4223609"/>
              <a:gd name="connsiteY0-42" fmla="*/ 2100105 h 2100105"/>
              <a:gd name="connsiteX1-43" fmla="*/ 2100105 w 4223609"/>
              <a:gd name="connsiteY1-44" fmla="*/ 1748413 h 2100105"/>
              <a:gd name="connsiteX2-45" fmla="*/ 2944167 w 4223609"/>
              <a:gd name="connsiteY2-46" fmla="*/ 703385 h 2100105"/>
              <a:gd name="connsiteX3-47" fmla="*/ 4220308 w 4223609"/>
              <a:gd name="connsiteY3-48" fmla="*/ 0 h 2100105"/>
              <a:gd name="connsiteX0-49" fmla="*/ 0 w 4220308"/>
              <a:gd name="connsiteY0-50" fmla="*/ 2100105 h 2100105"/>
              <a:gd name="connsiteX1-51" fmla="*/ 2100105 w 4220308"/>
              <a:gd name="connsiteY1-52" fmla="*/ 1748413 h 2100105"/>
              <a:gd name="connsiteX2-53" fmla="*/ 2944167 w 4220308"/>
              <a:gd name="connsiteY2-54" fmla="*/ 703385 h 2100105"/>
              <a:gd name="connsiteX3-55" fmla="*/ 4220308 w 4220308"/>
              <a:gd name="connsiteY3-56" fmla="*/ 0 h 21001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20308" h="2100105">
                <a:moveTo>
                  <a:pt x="0" y="2100105"/>
                </a:moveTo>
                <a:cubicBezTo>
                  <a:pt x="862483" y="2050700"/>
                  <a:pt x="1609411" y="1981200"/>
                  <a:pt x="2100105" y="1748413"/>
                </a:cubicBezTo>
                <a:cubicBezTo>
                  <a:pt x="2590799" y="1515626"/>
                  <a:pt x="2620945" y="973016"/>
                  <a:pt x="2944167" y="703385"/>
                </a:cubicBezTo>
                <a:cubicBezTo>
                  <a:pt x="3267389" y="433754"/>
                  <a:pt x="3937279" y="378488"/>
                  <a:pt x="422030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7" name="任意多边形: 形状 5"/>
          <p:cNvSpPr/>
          <p:nvPr userDrawn="1"/>
        </p:nvSpPr>
        <p:spPr>
          <a:xfrm flipH="1">
            <a:off x="9869701" y="4843530"/>
            <a:ext cx="2318395" cy="2014976"/>
          </a:xfrm>
          <a:custGeom>
            <a:avLst/>
            <a:gdLst>
              <a:gd name="connsiteX0" fmla="*/ 0 w 3540148"/>
              <a:gd name="connsiteY0" fmla="*/ 0 h 2361244"/>
              <a:gd name="connsiteX1" fmla="*/ 9732 w 3540148"/>
              <a:gd name="connsiteY1" fmla="*/ 2347 h 2361244"/>
              <a:gd name="connsiteX2" fmla="*/ 1057822 w 3540148"/>
              <a:gd name="connsiteY2" fmla="*/ 894407 h 2361244"/>
              <a:gd name="connsiteX3" fmla="*/ 2605268 w 3540148"/>
              <a:gd name="connsiteY3" fmla="*/ 552763 h 2361244"/>
              <a:gd name="connsiteX4" fmla="*/ 3539765 w 3540148"/>
              <a:gd name="connsiteY4" fmla="*/ 2060016 h 2361244"/>
              <a:gd name="connsiteX5" fmla="*/ 3496824 w 3540148"/>
              <a:gd name="connsiteY5" fmla="*/ 2286183 h 2361244"/>
              <a:gd name="connsiteX6" fmla="*/ 3444423 w 3540148"/>
              <a:gd name="connsiteY6" fmla="*/ 2361244 h 2361244"/>
              <a:gd name="connsiteX7" fmla="*/ 0 w 3540148"/>
              <a:gd name="connsiteY7" fmla="*/ 2361244 h 2361244"/>
              <a:gd name="connsiteX0-1" fmla="*/ 0 w 3773743"/>
              <a:gd name="connsiteY0-2" fmla="*/ 0 h 2361244"/>
              <a:gd name="connsiteX1-3" fmla="*/ 9732 w 3773743"/>
              <a:gd name="connsiteY1-4" fmla="*/ 2347 h 2361244"/>
              <a:gd name="connsiteX2-5" fmla="*/ 1057822 w 3773743"/>
              <a:gd name="connsiteY2-6" fmla="*/ 894407 h 2361244"/>
              <a:gd name="connsiteX3-7" fmla="*/ 2605268 w 3773743"/>
              <a:gd name="connsiteY3-8" fmla="*/ 552763 h 2361244"/>
              <a:gd name="connsiteX4-9" fmla="*/ 3539765 w 3773743"/>
              <a:gd name="connsiteY4-10" fmla="*/ 2060016 h 2361244"/>
              <a:gd name="connsiteX5-11" fmla="*/ 3444423 w 3773743"/>
              <a:gd name="connsiteY5-12" fmla="*/ 2361244 h 2361244"/>
              <a:gd name="connsiteX6-13" fmla="*/ 0 w 3773743"/>
              <a:gd name="connsiteY6-14" fmla="*/ 2361244 h 2361244"/>
              <a:gd name="connsiteX7-15" fmla="*/ 0 w 3773743"/>
              <a:gd name="connsiteY7-16" fmla="*/ 0 h 2361244"/>
              <a:gd name="connsiteX0-17" fmla="*/ 0 w 3562333"/>
              <a:gd name="connsiteY0-18" fmla="*/ 0 h 2361244"/>
              <a:gd name="connsiteX1-19" fmla="*/ 9732 w 3562333"/>
              <a:gd name="connsiteY1-20" fmla="*/ 2347 h 2361244"/>
              <a:gd name="connsiteX2-21" fmla="*/ 1057822 w 3562333"/>
              <a:gd name="connsiteY2-22" fmla="*/ 894407 h 2361244"/>
              <a:gd name="connsiteX3-23" fmla="*/ 2605268 w 3562333"/>
              <a:gd name="connsiteY3-24" fmla="*/ 552763 h 2361244"/>
              <a:gd name="connsiteX4-25" fmla="*/ 3444423 w 3562333"/>
              <a:gd name="connsiteY4-26" fmla="*/ 2361244 h 2361244"/>
              <a:gd name="connsiteX5-27" fmla="*/ 0 w 3562333"/>
              <a:gd name="connsiteY5-28" fmla="*/ 2361244 h 2361244"/>
              <a:gd name="connsiteX6-29" fmla="*/ 0 w 3562333"/>
              <a:gd name="connsiteY6-30" fmla="*/ 0 h 2361244"/>
              <a:gd name="connsiteX0-31" fmla="*/ 0 w 3583600"/>
              <a:gd name="connsiteY0-32" fmla="*/ 0 h 2361244"/>
              <a:gd name="connsiteX1-33" fmla="*/ 9732 w 3583600"/>
              <a:gd name="connsiteY1-34" fmla="*/ 2347 h 2361244"/>
              <a:gd name="connsiteX2-35" fmla="*/ 1057822 w 3583600"/>
              <a:gd name="connsiteY2-36" fmla="*/ 894407 h 2361244"/>
              <a:gd name="connsiteX3-37" fmla="*/ 2796187 w 3583600"/>
              <a:gd name="connsiteY3-38" fmla="*/ 693439 h 2361244"/>
              <a:gd name="connsiteX4-39" fmla="*/ 3444423 w 3583600"/>
              <a:gd name="connsiteY4-40" fmla="*/ 2361244 h 2361244"/>
              <a:gd name="connsiteX5-41" fmla="*/ 0 w 3583600"/>
              <a:gd name="connsiteY5-42" fmla="*/ 2361244 h 2361244"/>
              <a:gd name="connsiteX6-43" fmla="*/ 0 w 3583600"/>
              <a:gd name="connsiteY6-44" fmla="*/ 0 h 2361244"/>
              <a:gd name="connsiteX0-45" fmla="*/ 0 w 3583600"/>
              <a:gd name="connsiteY0-46" fmla="*/ 0 h 2361244"/>
              <a:gd name="connsiteX1-47" fmla="*/ 9732 w 3583600"/>
              <a:gd name="connsiteY1-48" fmla="*/ 2347 h 2361244"/>
              <a:gd name="connsiteX2-49" fmla="*/ 1057822 w 3583600"/>
              <a:gd name="connsiteY2-50" fmla="*/ 894407 h 2361244"/>
              <a:gd name="connsiteX3-51" fmla="*/ 2796187 w 3583600"/>
              <a:gd name="connsiteY3-52" fmla="*/ 824068 h 2361244"/>
              <a:gd name="connsiteX4-53" fmla="*/ 3444423 w 3583600"/>
              <a:gd name="connsiteY4-54" fmla="*/ 2361244 h 2361244"/>
              <a:gd name="connsiteX5-55" fmla="*/ 0 w 3583600"/>
              <a:gd name="connsiteY5-56" fmla="*/ 2361244 h 2361244"/>
              <a:gd name="connsiteX6-57" fmla="*/ 0 w 3583600"/>
              <a:gd name="connsiteY6-58" fmla="*/ 0 h 2361244"/>
              <a:gd name="connsiteX0-59" fmla="*/ 0 w 3578541"/>
              <a:gd name="connsiteY0-60" fmla="*/ 0 h 2361244"/>
              <a:gd name="connsiteX1-61" fmla="*/ 9732 w 3578541"/>
              <a:gd name="connsiteY1-62" fmla="*/ 2347 h 2361244"/>
              <a:gd name="connsiteX2-63" fmla="*/ 1057822 w 3578541"/>
              <a:gd name="connsiteY2-64" fmla="*/ 894407 h 2361244"/>
              <a:gd name="connsiteX3-65" fmla="*/ 2755993 w 3578541"/>
              <a:gd name="connsiteY3-66" fmla="*/ 914503 h 2361244"/>
              <a:gd name="connsiteX4-67" fmla="*/ 3444423 w 3578541"/>
              <a:gd name="connsiteY4-68" fmla="*/ 2361244 h 2361244"/>
              <a:gd name="connsiteX5-69" fmla="*/ 0 w 3578541"/>
              <a:gd name="connsiteY5-70" fmla="*/ 2361244 h 2361244"/>
              <a:gd name="connsiteX6-71" fmla="*/ 0 w 3578541"/>
              <a:gd name="connsiteY6-72" fmla="*/ 0 h 2361244"/>
              <a:gd name="connsiteX0-73" fmla="*/ 0 w 3401866"/>
              <a:gd name="connsiteY0-74" fmla="*/ 0 h 2361244"/>
              <a:gd name="connsiteX1-75" fmla="*/ 9732 w 3401866"/>
              <a:gd name="connsiteY1-76" fmla="*/ 2347 h 2361244"/>
              <a:gd name="connsiteX2-77" fmla="*/ 1057822 w 3401866"/>
              <a:gd name="connsiteY2-78" fmla="*/ 894407 h 2361244"/>
              <a:gd name="connsiteX3-79" fmla="*/ 2755993 w 3401866"/>
              <a:gd name="connsiteY3-80" fmla="*/ 914503 h 2361244"/>
              <a:gd name="connsiteX4-81" fmla="*/ 3243456 w 3401866"/>
              <a:gd name="connsiteY4-82" fmla="*/ 2361244 h 2361244"/>
              <a:gd name="connsiteX5-83" fmla="*/ 0 w 3401866"/>
              <a:gd name="connsiteY5-84" fmla="*/ 2361244 h 2361244"/>
              <a:gd name="connsiteX6-85" fmla="*/ 0 w 3401866"/>
              <a:gd name="connsiteY6-86" fmla="*/ 0 h 2361244"/>
              <a:gd name="connsiteX0-87" fmla="*/ 0 w 3363572"/>
              <a:gd name="connsiteY0-88" fmla="*/ 0 h 2361244"/>
              <a:gd name="connsiteX1-89" fmla="*/ 9732 w 3363572"/>
              <a:gd name="connsiteY1-90" fmla="*/ 2347 h 2361244"/>
              <a:gd name="connsiteX2-91" fmla="*/ 1057822 w 3363572"/>
              <a:gd name="connsiteY2-92" fmla="*/ 894407 h 2361244"/>
              <a:gd name="connsiteX3-93" fmla="*/ 2755993 w 3363572"/>
              <a:gd name="connsiteY3-94" fmla="*/ 914503 h 2361244"/>
              <a:gd name="connsiteX4-95" fmla="*/ 3243456 w 3363572"/>
              <a:gd name="connsiteY4-96" fmla="*/ 2361244 h 2361244"/>
              <a:gd name="connsiteX5-97" fmla="*/ 0 w 3363572"/>
              <a:gd name="connsiteY5-98" fmla="*/ 2361244 h 2361244"/>
              <a:gd name="connsiteX6-99" fmla="*/ 0 w 3363572"/>
              <a:gd name="connsiteY6-100" fmla="*/ 0 h 2361244"/>
              <a:gd name="connsiteX0-101" fmla="*/ 0 w 3479320"/>
              <a:gd name="connsiteY0-102" fmla="*/ 0 h 2371293"/>
              <a:gd name="connsiteX1-103" fmla="*/ 9732 w 3479320"/>
              <a:gd name="connsiteY1-104" fmla="*/ 2347 h 2371293"/>
              <a:gd name="connsiteX2-105" fmla="*/ 1057822 w 3479320"/>
              <a:gd name="connsiteY2-106" fmla="*/ 894407 h 2371293"/>
              <a:gd name="connsiteX3-107" fmla="*/ 2755993 w 3479320"/>
              <a:gd name="connsiteY3-108" fmla="*/ 914503 h 2371293"/>
              <a:gd name="connsiteX4-109" fmla="*/ 3374085 w 3479320"/>
              <a:gd name="connsiteY4-110" fmla="*/ 2371293 h 2371293"/>
              <a:gd name="connsiteX5-111" fmla="*/ 0 w 3479320"/>
              <a:gd name="connsiteY5-112" fmla="*/ 2361244 h 2371293"/>
              <a:gd name="connsiteX6-113" fmla="*/ 0 w 3479320"/>
              <a:gd name="connsiteY6-114" fmla="*/ 0 h 2371293"/>
              <a:gd name="connsiteX0-115" fmla="*/ 0 w 3479320"/>
              <a:gd name="connsiteY0-116" fmla="*/ 0 h 2371293"/>
              <a:gd name="connsiteX1-117" fmla="*/ 9732 w 3479320"/>
              <a:gd name="connsiteY1-118" fmla="*/ 2347 h 2371293"/>
              <a:gd name="connsiteX2-119" fmla="*/ 1057822 w 3479320"/>
              <a:gd name="connsiteY2-120" fmla="*/ 894407 h 2371293"/>
              <a:gd name="connsiteX3-121" fmla="*/ 2755993 w 3479320"/>
              <a:gd name="connsiteY3-122" fmla="*/ 914503 h 2371293"/>
              <a:gd name="connsiteX4-123" fmla="*/ 3374085 w 3479320"/>
              <a:gd name="connsiteY4-124" fmla="*/ 2371293 h 2371293"/>
              <a:gd name="connsiteX5-125" fmla="*/ 0 w 3479320"/>
              <a:gd name="connsiteY5-126" fmla="*/ 2361244 h 2371293"/>
              <a:gd name="connsiteX6-127" fmla="*/ 0 w 3479320"/>
              <a:gd name="connsiteY6-128" fmla="*/ 0 h 2371293"/>
              <a:gd name="connsiteX0-129" fmla="*/ 0 w 3479320"/>
              <a:gd name="connsiteY0-130" fmla="*/ 0 h 2361245"/>
              <a:gd name="connsiteX1-131" fmla="*/ 9732 w 3479320"/>
              <a:gd name="connsiteY1-132" fmla="*/ 2347 h 2361245"/>
              <a:gd name="connsiteX2-133" fmla="*/ 1057822 w 3479320"/>
              <a:gd name="connsiteY2-134" fmla="*/ 894407 h 2361245"/>
              <a:gd name="connsiteX3-135" fmla="*/ 2755993 w 3479320"/>
              <a:gd name="connsiteY3-136" fmla="*/ 914503 h 2361245"/>
              <a:gd name="connsiteX4-137" fmla="*/ 3374085 w 3479320"/>
              <a:gd name="connsiteY4-138" fmla="*/ 2361245 h 2361245"/>
              <a:gd name="connsiteX5-139" fmla="*/ 0 w 3479320"/>
              <a:gd name="connsiteY5-140" fmla="*/ 2361244 h 2361245"/>
              <a:gd name="connsiteX6-141" fmla="*/ 0 w 3479320"/>
              <a:gd name="connsiteY6-142" fmla="*/ 0 h 2361245"/>
              <a:gd name="connsiteX0-143" fmla="*/ 0 w 3467428"/>
              <a:gd name="connsiteY0-144" fmla="*/ 0 h 2361245"/>
              <a:gd name="connsiteX1-145" fmla="*/ 9732 w 3467428"/>
              <a:gd name="connsiteY1-146" fmla="*/ 2347 h 2361245"/>
              <a:gd name="connsiteX2-147" fmla="*/ 1057822 w 3467428"/>
              <a:gd name="connsiteY2-148" fmla="*/ 894407 h 2361245"/>
              <a:gd name="connsiteX3-149" fmla="*/ 2755993 w 3467428"/>
              <a:gd name="connsiteY3-150" fmla="*/ 914503 h 2361245"/>
              <a:gd name="connsiteX4-151" fmla="*/ 3374085 w 3467428"/>
              <a:gd name="connsiteY4-152" fmla="*/ 2361245 h 2361245"/>
              <a:gd name="connsiteX5-153" fmla="*/ 0 w 3467428"/>
              <a:gd name="connsiteY5-154" fmla="*/ 2361244 h 2361245"/>
              <a:gd name="connsiteX6-155" fmla="*/ 0 w 3467428"/>
              <a:gd name="connsiteY6-156" fmla="*/ 0 h 2361245"/>
              <a:gd name="connsiteX0-157" fmla="*/ 0 w 3467428"/>
              <a:gd name="connsiteY0-158" fmla="*/ 0 h 2361245"/>
              <a:gd name="connsiteX1-159" fmla="*/ 9732 w 3467428"/>
              <a:gd name="connsiteY1-160" fmla="*/ 2347 h 2361245"/>
              <a:gd name="connsiteX2-161" fmla="*/ 1057822 w 3467428"/>
              <a:gd name="connsiteY2-162" fmla="*/ 964745 h 2361245"/>
              <a:gd name="connsiteX3-163" fmla="*/ 2755993 w 3467428"/>
              <a:gd name="connsiteY3-164" fmla="*/ 914503 h 2361245"/>
              <a:gd name="connsiteX4-165" fmla="*/ 3374085 w 3467428"/>
              <a:gd name="connsiteY4-166" fmla="*/ 2361245 h 2361245"/>
              <a:gd name="connsiteX5-167" fmla="*/ 0 w 3467428"/>
              <a:gd name="connsiteY5-168" fmla="*/ 2361244 h 2361245"/>
              <a:gd name="connsiteX6-169" fmla="*/ 0 w 3467428"/>
              <a:gd name="connsiteY6-170" fmla="*/ 0 h 2361245"/>
              <a:gd name="connsiteX0-171" fmla="*/ 0 w 3466403"/>
              <a:gd name="connsiteY0-172" fmla="*/ 0 h 2361245"/>
              <a:gd name="connsiteX1-173" fmla="*/ 9732 w 3466403"/>
              <a:gd name="connsiteY1-174" fmla="*/ 2347 h 2361245"/>
              <a:gd name="connsiteX2-175" fmla="*/ 1057822 w 3466403"/>
              <a:gd name="connsiteY2-176" fmla="*/ 964745 h 2361245"/>
              <a:gd name="connsiteX3-177" fmla="*/ 2755993 w 3466403"/>
              <a:gd name="connsiteY3-178" fmla="*/ 914503 h 2361245"/>
              <a:gd name="connsiteX4-179" fmla="*/ 3374085 w 3466403"/>
              <a:gd name="connsiteY4-180" fmla="*/ 2361245 h 2361245"/>
              <a:gd name="connsiteX5-181" fmla="*/ 0 w 3466403"/>
              <a:gd name="connsiteY5-182" fmla="*/ 2361244 h 2361245"/>
              <a:gd name="connsiteX6-183" fmla="*/ 0 w 3466403"/>
              <a:gd name="connsiteY6-184" fmla="*/ 0 h 2361245"/>
              <a:gd name="connsiteX0-185" fmla="*/ 0 w 3466403"/>
              <a:gd name="connsiteY0-186" fmla="*/ 0 h 2361245"/>
              <a:gd name="connsiteX1-187" fmla="*/ 9732 w 3466403"/>
              <a:gd name="connsiteY1-188" fmla="*/ 2347 h 2361245"/>
              <a:gd name="connsiteX2-189" fmla="*/ 1057822 w 3466403"/>
              <a:gd name="connsiteY2-190" fmla="*/ 964745 h 2361245"/>
              <a:gd name="connsiteX3-191" fmla="*/ 2755993 w 3466403"/>
              <a:gd name="connsiteY3-192" fmla="*/ 874309 h 2361245"/>
              <a:gd name="connsiteX4-193" fmla="*/ 3374085 w 3466403"/>
              <a:gd name="connsiteY4-194" fmla="*/ 2361245 h 2361245"/>
              <a:gd name="connsiteX5-195" fmla="*/ 0 w 3466403"/>
              <a:gd name="connsiteY5-196" fmla="*/ 2361244 h 2361245"/>
              <a:gd name="connsiteX6-197" fmla="*/ 0 w 3466403"/>
              <a:gd name="connsiteY6-198" fmla="*/ 0 h 2361245"/>
              <a:gd name="connsiteX0-199" fmla="*/ 0 w 3467428"/>
              <a:gd name="connsiteY0-200" fmla="*/ 0 h 2361245"/>
              <a:gd name="connsiteX1-201" fmla="*/ 9732 w 3467428"/>
              <a:gd name="connsiteY1-202" fmla="*/ 2347 h 2361245"/>
              <a:gd name="connsiteX2-203" fmla="*/ 1057822 w 3467428"/>
              <a:gd name="connsiteY2-204" fmla="*/ 964745 h 2361245"/>
              <a:gd name="connsiteX3-205" fmla="*/ 2755993 w 3467428"/>
              <a:gd name="connsiteY3-206" fmla="*/ 874309 h 2361245"/>
              <a:gd name="connsiteX4-207" fmla="*/ 3374085 w 3467428"/>
              <a:gd name="connsiteY4-208" fmla="*/ 2361245 h 2361245"/>
              <a:gd name="connsiteX5-209" fmla="*/ 0 w 3467428"/>
              <a:gd name="connsiteY5-210" fmla="*/ 2361244 h 2361245"/>
              <a:gd name="connsiteX6-211" fmla="*/ 0 w 3467428"/>
              <a:gd name="connsiteY6-212" fmla="*/ 0 h 2361245"/>
              <a:gd name="connsiteX0-213" fmla="*/ 0 w 3468473"/>
              <a:gd name="connsiteY0-214" fmla="*/ 0 h 2361245"/>
              <a:gd name="connsiteX1-215" fmla="*/ 9732 w 3468473"/>
              <a:gd name="connsiteY1-216" fmla="*/ 2347 h 2361245"/>
              <a:gd name="connsiteX2-217" fmla="*/ 1057822 w 3468473"/>
              <a:gd name="connsiteY2-218" fmla="*/ 964745 h 2361245"/>
              <a:gd name="connsiteX3-219" fmla="*/ 2755993 w 3468473"/>
              <a:gd name="connsiteY3-220" fmla="*/ 874309 h 2361245"/>
              <a:gd name="connsiteX4-221" fmla="*/ 3374085 w 3468473"/>
              <a:gd name="connsiteY4-222" fmla="*/ 2361245 h 2361245"/>
              <a:gd name="connsiteX5-223" fmla="*/ 0 w 3468473"/>
              <a:gd name="connsiteY5-224" fmla="*/ 2361244 h 2361245"/>
              <a:gd name="connsiteX6-225" fmla="*/ 0 w 3468473"/>
              <a:gd name="connsiteY6-226" fmla="*/ 0 h 2361245"/>
              <a:gd name="connsiteX0-227" fmla="*/ 0 w 3476354"/>
              <a:gd name="connsiteY0-228" fmla="*/ 0 h 2361245"/>
              <a:gd name="connsiteX1-229" fmla="*/ 9732 w 3476354"/>
              <a:gd name="connsiteY1-230" fmla="*/ 2347 h 2361245"/>
              <a:gd name="connsiteX2-231" fmla="*/ 1057822 w 3476354"/>
              <a:gd name="connsiteY2-232" fmla="*/ 964745 h 2361245"/>
              <a:gd name="connsiteX3-233" fmla="*/ 2755993 w 3476354"/>
              <a:gd name="connsiteY3-234" fmla="*/ 874309 h 2361245"/>
              <a:gd name="connsiteX4-235" fmla="*/ 3374085 w 3476354"/>
              <a:gd name="connsiteY4-236" fmla="*/ 2361245 h 2361245"/>
              <a:gd name="connsiteX5-237" fmla="*/ 0 w 3476354"/>
              <a:gd name="connsiteY5-238" fmla="*/ 2361244 h 2361245"/>
              <a:gd name="connsiteX6-239" fmla="*/ 0 w 3476354"/>
              <a:gd name="connsiteY6-240" fmla="*/ 0 h 2361245"/>
              <a:gd name="connsiteX0-241" fmla="*/ 0 w 3476354"/>
              <a:gd name="connsiteY0-242" fmla="*/ 0 h 2702889"/>
              <a:gd name="connsiteX1-243" fmla="*/ 9732 w 3476354"/>
              <a:gd name="connsiteY1-244" fmla="*/ 343991 h 2702889"/>
              <a:gd name="connsiteX2-245" fmla="*/ 1057822 w 3476354"/>
              <a:gd name="connsiteY2-246" fmla="*/ 1306389 h 2702889"/>
              <a:gd name="connsiteX3-247" fmla="*/ 2755993 w 3476354"/>
              <a:gd name="connsiteY3-248" fmla="*/ 1215953 h 2702889"/>
              <a:gd name="connsiteX4-249" fmla="*/ 3374085 w 3476354"/>
              <a:gd name="connsiteY4-250" fmla="*/ 2702889 h 2702889"/>
              <a:gd name="connsiteX5-251" fmla="*/ 0 w 3476354"/>
              <a:gd name="connsiteY5-252" fmla="*/ 2702888 h 2702889"/>
              <a:gd name="connsiteX6-253" fmla="*/ 0 w 3476354"/>
              <a:gd name="connsiteY6-254" fmla="*/ 0 h 2702889"/>
              <a:gd name="connsiteX0-255" fmla="*/ 0 w 3476354"/>
              <a:gd name="connsiteY0-256" fmla="*/ 0 h 2702889"/>
              <a:gd name="connsiteX1-257" fmla="*/ 180554 w 3476354"/>
              <a:gd name="connsiteY1-258" fmla="*/ 283701 h 2702889"/>
              <a:gd name="connsiteX2-259" fmla="*/ 1057822 w 3476354"/>
              <a:gd name="connsiteY2-260" fmla="*/ 1306389 h 2702889"/>
              <a:gd name="connsiteX3-261" fmla="*/ 2755993 w 3476354"/>
              <a:gd name="connsiteY3-262" fmla="*/ 1215953 h 2702889"/>
              <a:gd name="connsiteX4-263" fmla="*/ 3374085 w 3476354"/>
              <a:gd name="connsiteY4-264" fmla="*/ 2702889 h 2702889"/>
              <a:gd name="connsiteX5-265" fmla="*/ 0 w 3476354"/>
              <a:gd name="connsiteY5-266" fmla="*/ 2702888 h 2702889"/>
              <a:gd name="connsiteX6-267" fmla="*/ 0 w 3476354"/>
              <a:gd name="connsiteY6-268" fmla="*/ 0 h 2702889"/>
              <a:gd name="connsiteX0-269" fmla="*/ 0 w 3476354"/>
              <a:gd name="connsiteY0-270" fmla="*/ 0 h 2702889"/>
              <a:gd name="connsiteX1-271" fmla="*/ 1057822 w 3476354"/>
              <a:gd name="connsiteY1-272" fmla="*/ 1306389 h 2702889"/>
              <a:gd name="connsiteX2-273" fmla="*/ 2755993 w 3476354"/>
              <a:gd name="connsiteY2-274" fmla="*/ 1215953 h 2702889"/>
              <a:gd name="connsiteX3-275" fmla="*/ 3374085 w 3476354"/>
              <a:gd name="connsiteY3-276" fmla="*/ 2702889 h 2702889"/>
              <a:gd name="connsiteX4-277" fmla="*/ 0 w 3476354"/>
              <a:gd name="connsiteY4-278" fmla="*/ 2702888 h 2702889"/>
              <a:gd name="connsiteX5-279" fmla="*/ 0 w 3476354"/>
              <a:gd name="connsiteY5-280" fmla="*/ 0 h 2702889"/>
              <a:gd name="connsiteX0-281" fmla="*/ 0 w 3476354"/>
              <a:gd name="connsiteY0-282" fmla="*/ 0 h 2702889"/>
              <a:gd name="connsiteX1-283" fmla="*/ 1057822 w 3476354"/>
              <a:gd name="connsiteY1-284" fmla="*/ 1306389 h 2702889"/>
              <a:gd name="connsiteX2-285" fmla="*/ 2755993 w 3476354"/>
              <a:gd name="connsiteY2-286" fmla="*/ 1215953 h 2702889"/>
              <a:gd name="connsiteX3-287" fmla="*/ 3374085 w 3476354"/>
              <a:gd name="connsiteY3-288" fmla="*/ 2702889 h 2702889"/>
              <a:gd name="connsiteX4-289" fmla="*/ 0 w 3476354"/>
              <a:gd name="connsiteY4-290" fmla="*/ 2702888 h 2702889"/>
              <a:gd name="connsiteX5-291" fmla="*/ 0 w 3476354"/>
              <a:gd name="connsiteY5-292" fmla="*/ 0 h 2702889"/>
              <a:gd name="connsiteX0-293" fmla="*/ 0 w 3467256"/>
              <a:gd name="connsiteY0-294" fmla="*/ 0 h 2702889"/>
              <a:gd name="connsiteX1-295" fmla="*/ 1067870 w 3467256"/>
              <a:gd name="connsiteY1-296" fmla="*/ 1055180 h 2702889"/>
              <a:gd name="connsiteX2-297" fmla="*/ 2755993 w 3467256"/>
              <a:gd name="connsiteY2-298" fmla="*/ 1215953 h 2702889"/>
              <a:gd name="connsiteX3-299" fmla="*/ 3374085 w 3467256"/>
              <a:gd name="connsiteY3-300" fmla="*/ 2702889 h 2702889"/>
              <a:gd name="connsiteX4-301" fmla="*/ 0 w 3467256"/>
              <a:gd name="connsiteY4-302" fmla="*/ 2702888 h 2702889"/>
              <a:gd name="connsiteX5-303" fmla="*/ 0 w 3467256"/>
              <a:gd name="connsiteY5-304" fmla="*/ 0 h 2702889"/>
              <a:gd name="connsiteX0-305" fmla="*/ 0 w 3467256"/>
              <a:gd name="connsiteY0-306" fmla="*/ 0 h 2702889"/>
              <a:gd name="connsiteX1-307" fmla="*/ 1067870 w 3467256"/>
              <a:gd name="connsiteY1-308" fmla="*/ 1055180 h 2702889"/>
              <a:gd name="connsiteX2-309" fmla="*/ 2755993 w 3467256"/>
              <a:gd name="connsiteY2-310" fmla="*/ 1215953 h 2702889"/>
              <a:gd name="connsiteX3-311" fmla="*/ 3374085 w 3467256"/>
              <a:gd name="connsiteY3-312" fmla="*/ 2702889 h 2702889"/>
              <a:gd name="connsiteX4-313" fmla="*/ 0 w 3467256"/>
              <a:gd name="connsiteY4-314" fmla="*/ 2702888 h 2702889"/>
              <a:gd name="connsiteX5-315" fmla="*/ 0 w 3467256"/>
              <a:gd name="connsiteY5-316" fmla="*/ 0 h 2702889"/>
              <a:gd name="connsiteX0-317" fmla="*/ 0 w 3467256"/>
              <a:gd name="connsiteY0-318" fmla="*/ 0 h 2702889"/>
              <a:gd name="connsiteX1-319" fmla="*/ 1067870 w 3467256"/>
              <a:gd name="connsiteY1-320" fmla="*/ 1055180 h 2702889"/>
              <a:gd name="connsiteX2-321" fmla="*/ 2755993 w 3467256"/>
              <a:gd name="connsiteY2-322" fmla="*/ 1215953 h 2702889"/>
              <a:gd name="connsiteX3-323" fmla="*/ 3374085 w 3467256"/>
              <a:gd name="connsiteY3-324" fmla="*/ 2702889 h 2702889"/>
              <a:gd name="connsiteX4-325" fmla="*/ 0 w 3467256"/>
              <a:gd name="connsiteY4-326" fmla="*/ 2702888 h 2702889"/>
              <a:gd name="connsiteX5-327" fmla="*/ 0 w 3467256"/>
              <a:gd name="connsiteY5-328" fmla="*/ 0 h 2702889"/>
              <a:gd name="connsiteX0-329" fmla="*/ 0 w 3467256"/>
              <a:gd name="connsiteY0-330" fmla="*/ 41819 h 2744708"/>
              <a:gd name="connsiteX1-331" fmla="*/ 1067870 w 3467256"/>
              <a:gd name="connsiteY1-332" fmla="*/ 1096999 h 2744708"/>
              <a:gd name="connsiteX2-333" fmla="*/ 2755993 w 3467256"/>
              <a:gd name="connsiteY2-334" fmla="*/ 1257772 h 2744708"/>
              <a:gd name="connsiteX3-335" fmla="*/ 3374085 w 3467256"/>
              <a:gd name="connsiteY3-336" fmla="*/ 2744708 h 2744708"/>
              <a:gd name="connsiteX4-337" fmla="*/ 0 w 3467256"/>
              <a:gd name="connsiteY4-338" fmla="*/ 2744707 h 2744708"/>
              <a:gd name="connsiteX5-339" fmla="*/ 0 w 3467256"/>
              <a:gd name="connsiteY5-340" fmla="*/ 41819 h 2744708"/>
              <a:gd name="connsiteX0-341" fmla="*/ 0 w 3467256"/>
              <a:gd name="connsiteY0-342" fmla="*/ 148 h 2703037"/>
              <a:gd name="connsiteX1-343" fmla="*/ 1067870 w 3467256"/>
              <a:gd name="connsiteY1-344" fmla="*/ 1055328 h 2703037"/>
              <a:gd name="connsiteX2-345" fmla="*/ 2755993 w 3467256"/>
              <a:gd name="connsiteY2-346" fmla="*/ 1216101 h 2703037"/>
              <a:gd name="connsiteX3-347" fmla="*/ 3374085 w 3467256"/>
              <a:gd name="connsiteY3-348" fmla="*/ 2703037 h 2703037"/>
              <a:gd name="connsiteX4-349" fmla="*/ 0 w 3467256"/>
              <a:gd name="connsiteY4-350" fmla="*/ 2703036 h 2703037"/>
              <a:gd name="connsiteX5-351" fmla="*/ 0 w 3467256"/>
              <a:gd name="connsiteY5-352" fmla="*/ 148 h 2703037"/>
              <a:gd name="connsiteX0-353" fmla="*/ 0 w 3466743"/>
              <a:gd name="connsiteY0-354" fmla="*/ 155 h 2703044"/>
              <a:gd name="connsiteX1-355" fmla="*/ 1098015 w 3466743"/>
              <a:gd name="connsiteY1-356" fmla="*/ 1005093 h 2703044"/>
              <a:gd name="connsiteX2-357" fmla="*/ 2755993 w 3466743"/>
              <a:gd name="connsiteY2-358" fmla="*/ 1216108 h 2703044"/>
              <a:gd name="connsiteX3-359" fmla="*/ 3374085 w 3466743"/>
              <a:gd name="connsiteY3-360" fmla="*/ 2703044 h 2703044"/>
              <a:gd name="connsiteX4-361" fmla="*/ 0 w 3466743"/>
              <a:gd name="connsiteY4-362" fmla="*/ 2703043 h 2703044"/>
              <a:gd name="connsiteX5-363" fmla="*/ 0 w 3466743"/>
              <a:gd name="connsiteY5-364" fmla="*/ 155 h 2703044"/>
              <a:gd name="connsiteX0-365" fmla="*/ 0 w 3469015"/>
              <a:gd name="connsiteY0-366" fmla="*/ 165 h 2703054"/>
              <a:gd name="connsiteX1-367" fmla="*/ 1098015 w 3469015"/>
              <a:gd name="connsiteY1-368" fmla="*/ 1005103 h 2703054"/>
              <a:gd name="connsiteX2-369" fmla="*/ 2776090 w 3469015"/>
              <a:gd name="connsiteY2-370" fmla="*/ 1326650 h 2703054"/>
              <a:gd name="connsiteX3-371" fmla="*/ 3374085 w 3469015"/>
              <a:gd name="connsiteY3-372" fmla="*/ 2703054 h 2703054"/>
              <a:gd name="connsiteX4-373" fmla="*/ 0 w 3469015"/>
              <a:gd name="connsiteY4-374" fmla="*/ 2703053 h 2703054"/>
              <a:gd name="connsiteX5-375" fmla="*/ 0 w 3469015"/>
              <a:gd name="connsiteY5-376" fmla="*/ 165 h 2703054"/>
              <a:gd name="connsiteX0-377" fmla="*/ 0 w 3469015"/>
              <a:gd name="connsiteY0-378" fmla="*/ 166 h 2703055"/>
              <a:gd name="connsiteX1-379" fmla="*/ 1098015 w 3469015"/>
              <a:gd name="connsiteY1-380" fmla="*/ 1005104 h 2703055"/>
              <a:gd name="connsiteX2-381" fmla="*/ 2776090 w 3469015"/>
              <a:gd name="connsiteY2-382" fmla="*/ 1356796 h 2703055"/>
              <a:gd name="connsiteX3-383" fmla="*/ 3374085 w 3469015"/>
              <a:gd name="connsiteY3-384" fmla="*/ 2703055 h 2703055"/>
              <a:gd name="connsiteX4-385" fmla="*/ 0 w 3469015"/>
              <a:gd name="connsiteY4-386" fmla="*/ 2703054 h 2703055"/>
              <a:gd name="connsiteX5-387" fmla="*/ 0 w 3469015"/>
              <a:gd name="connsiteY5-388" fmla="*/ 166 h 27030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469015" h="2703055">
                <a:moveTo>
                  <a:pt x="0" y="166"/>
                </a:moveTo>
                <a:cubicBezTo>
                  <a:pt x="368897" y="-13195"/>
                  <a:pt x="635333" y="778999"/>
                  <a:pt x="1098015" y="1005104"/>
                </a:cubicBezTo>
                <a:cubicBezTo>
                  <a:pt x="1560697" y="1231209"/>
                  <a:pt x="2396745" y="1073804"/>
                  <a:pt x="2776090" y="1356796"/>
                </a:cubicBezTo>
                <a:cubicBezTo>
                  <a:pt x="3155435" y="1639788"/>
                  <a:pt x="3687716" y="2271014"/>
                  <a:pt x="3374085" y="2703055"/>
                </a:cubicBezTo>
                <a:lnTo>
                  <a:pt x="0" y="2703054"/>
                </a:lnTo>
                <a:lnTo>
                  <a:pt x="0" y="166"/>
                </a:lnTo>
                <a:close/>
              </a:path>
            </a:pathLst>
          </a:cu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任意多边形: 形状 6"/>
          <p:cNvSpPr/>
          <p:nvPr userDrawn="1"/>
        </p:nvSpPr>
        <p:spPr>
          <a:xfrm flipH="1">
            <a:off x="9716792" y="5302872"/>
            <a:ext cx="2471304" cy="1555634"/>
          </a:xfrm>
          <a:custGeom>
            <a:avLst/>
            <a:gdLst>
              <a:gd name="connsiteX0" fmla="*/ 0 w 4129873"/>
              <a:gd name="connsiteY0" fmla="*/ 33262 h 2123320"/>
              <a:gd name="connsiteX1" fmla="*/ 1607737 w 4129873"/>
              <a:gd name="connsiteY1" fmla="*/ 113649 h 2123320"/>
              <a:gd name="connsiteX2" fmla="*/ 2632668 w 4129873"/>
              <a:gd name="connsiteY2" fmla="*/ 967759 h 2123320"/>
              <a:gd name="connsiteX3" fmla="*/ 3667649 w 4129873"/>
              <a:gd name="connsiteY3" fmla="*/ 1299355 h 2123320"/>
              <a:gd name="connsiteX4" fmla="*/ 4129873 w 4129873"/>
              <a:gd name="connsiteY4" fmla="*/ 2123320 h 2123320"/>
              <a:gd name="connsiteX0-1" fmla="*/ 0 w 4129873"/>
              <a:gd name="connsiteY0-2" fmla="*/ 6846 h 2096904"/>
              <a:gd name="connsiteX1-3" fmla="*/ 1550851 w 4129873"/>
              <a:gd name="connsiteY1-4" fmla="*/ 248006 h 2096904"/>
              <a:gd name="connsiteX2-5" fmla="*/ 2632668 w 4129873"/>
              <a:gd name="connsiteY2-6" fmla="*/ 941343 h 2096904"/>
              <a:gd name="connsiteX3-7" fmla="*/ 3667649 w 4129873"/>
              <a:gd name="connsiteY3-8" fmla="*/ 1272939 h 2096904"/>
              <a:gd name="connsiteX4-9" fmla="*/ 4129873 w 4129873"/>
              <a:gd name="connsiteY4-10" fmla="*/ 2096904 h 2096904"/>
              <a:gd name="connsiteX0-11" fmla="*/ 0 w 4277775"/>
              <a:gd name="connsiteY0-12" fmla="*/ 6846 h 2086856"/>
              <a:gd name="connsiteX1-13" fmla="*/ 1550851 w 4277775"/>
              <a:gd name="connsiteY1-14" fmla="*/ 248006 h 2086856"/>
              <a:gd name="connsiteX2-15" fmla="*/ 2632668 w 4277775"/>
              <a:gd name="connsiteY2-16" fmla="*/ 941343 h 2086856"/>
              <a:gd name="connsiteX3-17" fmla="*/ 3667649 w 4277775"/>
              <a:gd name="connsiteY3-18" fmla="*/ 1272939 h 2086856"/>
              <a:gd name="connsiteX4-19" fmla="*/ 4277775 w 4277775"/>
              <a:gd name="connsiteY4-20" fmla="*/ 2086856 h 20868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77775" h="2086856">
                <a:moveTo>
                  <a:pt x="0" y="6846"/>
                </a:moveTo>
                <a:cubicBezTo>
                  <a:pt x="584479" y="-30835"/>
                  <a:pt x="1112073" y="92257"/>
                  <a:pt x="1550851" y="248006"/>
                </a:cubicBezTo>
                <a:cubicBezTo>
                  <a:pt x="1989629" y="403755"/>
                  <a:pt x="2279868" y="770521"/>
                  <a:pt x="2632668" y="941343"/>
                </a:cubicBezTo>
                <a:cubicBezTo>
                  <a:pt x="2985468" y="1112165"/>
                  <a:pt x="3418115" y="1080346"/>
                  <a:pt x="3667649" y="1272939"/>
                </a:cubicBezTo>
                <a:cubicBezTo>
                  <a:pt x="3917183" y="1465532"/>
                  <a:pt x="4171430" y="1771170"/>
                  <a:pt x="4277775" y="20868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CF38-8E73-4D08-B291-1423799F60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B445-0646-4878-BE49-7F7C0A2052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CF38-8E73-4D08-B291-1423799F60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B445-0646-4878-BE49-7F7C0A2052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/>
          <p:cNvSpPr/>
          <p:nvPr userDrawn="1"/>
        </p:nvSpPr>
        <p:spPr>
          <a:xfrm>
            <a:off x="0" y="0"/>
            <a:ext cx="3315211" cy="2372425"/>
          </a:xfrm>
          <a:custGeom>
            <a:avLst/>
            <a:gdLst>
              <a:gd name="connsiteX0" fmla="*/ 0 w 3315211"/>
              <a:gd name="connsiteY0" fmla="*/ 0 h 2590218"/>
              <a:gd name="connsiteX1" fmla="*/ 3181275 w 3315211"/>
              <a:gd name="connsiteY1" fmla="*/ 0 h 2590218"/>
              <a:gd name="connsiteX2" fmla="*/ 3235569 w 3315211"/>
              <a:gd name="connsiteY2" fmla="*/ 17704 h 2590218"/>
              <a:gd name="connsiteX3" fmla="*/ 3094892 w 3315211"/>
              <a:gd name="connsiteY3" fmla="*/ 399541 h 2590218"/>
              <a:gd name="connsiteX4" fmla="*/ 2110154 w 3315211"/>
              <a:gd name="connsiteY4" fmla="*/ 962249 h 2590218"/>
              <a:gd name="connsiteX5" fmla="*/ 1577591 w 3315211"/>
              <a:gd name="connsiteY5" fmla="*/ 2147955 h 2590218"/>
              <a:gd name="connsiteX6" fmla="*/ 20097 w 3315211"/>
              <a:gd name="connsiteY6" fmla="*/ 2569985 h 2590218"/>
              <a:gd name="connsiteX7" fmla="*/ 0 w 3315211"/>
              <a:gd name="connsiteY7" fmla="*/ 2561273 h 259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5211" h="2590218">
                <a:moveTo>
                  <a:pt x="0" y="0"/>
                </a:moveTo>
                <a:lnTo>
                  <a:pt x="3181275" y="0"/>
                </a:lnTo>
                <a:lnTo>
                  <a:pt x="3235569" y="17704"/>
                </a:lnTo>
                <a:cubicBezTo>
                  <a:pt x="3403041" y="93066"/>
                  <a:pt x="3282461" y="242117"/>
                  <a:pt x="3094892" y="399541"/>
                </a:cubicBezTo>
                <a:cubicBezTo>
                  <a:pt x="2907323" y="556965"/>
                  <a:pt x="2363038" y="670847"/>
                  <a:pt x="2110154" y="962249"/>
                </a:cubicBezTo>
                <a:cubicBezTo>
                  <a:pt x="1857270" y="1253651"/>
                  <a:pt x="1925934" y="1879999"/>
                  <a:pt x="1577591" y="2147955"/>
                </a:cubicBezTo>
                <a:cubicBezTo>
                  <a:pt x="1229248" y="2415911"/>
                  <a:pt x="313174" y="2663770"/>
                  <a:pt x="20097" y="2569985"/>
                </a:cubicBezTo>
                <a:lnTo>
                  <a:pt x="0" y="2561273"/>
                </a:lnTo>
                <a:close/>
              </a:path>
            </a:pathLst>
          </a:custGeom>
          <a:solidFill>
            <a:srgbClr val="D1DEE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55" name="任意多边形: 形状 54"/>
          <p:cNvSpPr/>
          <p:nvPr userDrawn="1"/>
        </p:nvSpPr>
        <p:spPr>
          <a:xfrm>
            <a:off x="0" y="0"/>
            <a:ext cx="3285066" cy="2100105"/>
          </a:xfrm>
          <a:custGeom>
            <a:avLst/>
            <a:gdLst>
              <a:gd name="connsiteX0" fmla="*/ 0 w 4190163"/>
              <a:gd name="connsiteY0" fmla="*/ 1939331 h 1939331"/>
              <a:gd name="connsiteX1" fmla="*/ 2250831 w 4190163"/>
              <a:gd name="connsiteY1" fmla="*/ 1617784 h 1939331"/>
              <a:gd name="connsiteX2" fmla="*/ 3155182 w 4190163"/>
              <a:gd name="connsiteY2" fmla="*/ 602901 h 1939331"/>
              <a:gd name="connsiteX3" fmla="*/ 4190163 w 4190163"/>
              <a:gd name="connsiteY3" fmla="*/ 0 h 1939331"/>
              <a:gd name="connsiteX0-1" fmla="*/ 0 w 4220308"/>
              <a:gd name="connsiteY0-2" fmla="*/ 2100105 h 2100105"/>
              <a:gd name="connsiteX1-3" fmla="*/ 2250831 w 4220308"/>
              <a:gd name="connsiteY1-4" fmla="*/ 1778558 h 2100105"/>
              <a:gd name="connsiteX2-5" fmla="*/ 3155182 w 4220308"/>
              <a:gd name="connsiteY2-6" fmla="*/ 763675 h 2100105"/>
              <a:gd name="connsiteX3-7" fmla="*/ 4220308 w 4220308"/>
              <a:gd name="connsiteY3-8" fmla="*/ 0 h 2100105"/>
              <a:gd name="connsiteX0-9" fmla="*/ 0 w 4220308"/>
              <a:gd name="connsiteY0-10" fmla="*/ 2100105 h 2100105"/>
              <a:gd name="connsiteX1-11" fmla="*/ 2250831 w 4220308"/>
              <a:gd name="connsiteY1-12" fmla="*/ 1778558 h 2100105"/>
              <a:gd name="connsiteX2-13" fmla="*/ 3155182 w 4220308"/>
              <a:gd name="connsiteY2-14" fmla="*/ 763675 h 2100105"/>
              <a:gd name="connsiteX3-15" fmla="*/ 4220308 w 4220308"/>
              <a:gd name="connsiteY3-16" fmla="*/ 0 h 2100105"/>
              <a:gd name="connsiteX0-17" fmla="*/ 0 w 4224415"/>
              <a:gd name="connsiteY0-18" fmla="*/ 2100105 h 2100105"/>
              <a:gd name="connsiteX1-19" fmla="*/ 2250831 w 4224415"/>
              <a:gd name="connsiteY1-20" fmla="*/ 1778558 h 2100105"/>
              <a:gd name="connsiteX2-21" fmla="*/ 3155182 w 4224415"/>
              <a:gd name="connsiteY2-22" fmla="*/ 763675 h 2100105"/>
              <a:gd name="connsiteX3-23" fmla="*/ 4220308 w 4224415"/>
              <a:gd name="connsiteY3-24" fmla="*/ 0 h 2100105"/>
              <a:gd name="connsiteX0-25" fmla="*/ 0 w 4224106"/>
              <a:gd name="connsiteY0-26" fmla="*/ 2100105 h 2100105"/>
              <a:gd name="connsiteX1-27" fmla="*/ 2250831 w 4224106"/>
              <a:gd name="connsiteY1-28" fmla="*/ 1778558 h 2100105"/>
              <a:gd name="connsiteX2-29" fmla="*/ 3084844 w 4224106"/>
              <a:gd name="connsiteY2-30" fmla="*/ 854110 h 2100105"/>
              <a:gd name="connsiteX3-31" fmla="*/ 4220308 w 4224106"/>
              <a:gd name="connsiteY3-32" fmla="*/ 0 h 2100105"/>
              <a:gd name="connsiteX0-33" fmla="*/ 0 w 4224106"/>
              <a:gd name="connsiteY0-34" fmla="*/ 2100105 h 2100105"/>
              <a:gd name="connsiteX1-35" fmla="*/ 2100105 w 4224106"/>
              <a:gd name="connsiteY1-36" fmla="*/ 1748413 h 2100105"/>
              <a:gd name="connsiteX2-37" fmla="*/ 3084844 w 4224106"/>
              <a:gd name="connsiteY2-38" fmla="*/ 854110 h 2100105"/>
              <a:gd name="connsiteX3-39" fmla="*/ 4220308 w 4224106"/>
              <a:gd name="connsiteY3-40" fmla="*/ 0 h 2100105"/>
              <a:gd name="connsiteX0-41" fmla="*/ 0 w 4223609"/>
              <a:gd name="connsiteY0-42" fmla="*/ 2100105 h 2100105"/>
              <a:gd name="connsiteX1-43" fmla="*/ 2100105 w 4223609"/>
              <a:gd name="connsiteY1-44" fmla="*/ 1748413 h 2100105"/>
              <a:gd name="connsiteX2-45" fmla="*/ 2944167 w 4223609"/>
              <a:gd name="connsiteY2-46" fmla="*/ 703385 h 2100105"/>
              <a:gd name="connsiteX3-47" fmla="*/ 4220308 w 4223609"/>
              <a:gd name="connsiteY3-48" fmla="*/ 0 h 2100105"/>
              <a:gd name="connsiteX0-49" fmla="*/ 0 w 4220308"/>
              <a:gd name="connsiteY0-50" fmla="*/ 2100105 h 2100105"/>
              <a:gd name="connsiteX1-51" fmla="*/ 2100105 w 4220308"/>
              <a:gd name="connsiteY1-52" fmla="*/ 1748413 h 2100105"/>
              <a:gd name="connsiteX2-53" fmla="*/ 2944167 w 4220308"/>
              <a:gd name="connsiteY2-54" fmla="*/ 703385 h 2100105"/>
              <a:gd name="connsiteX3-55" fmla="*/ 4220308 w 4220308"/>
              <a:gd name="connsiteY3-56" fmla="*/ 0 h 21001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20308" h="2100105">
                <a:moveTo>
                  <a:pt x="0" y="2100105"/>
                </a:moveTo>
                <a:cubicBezTo>
                  <a:pt x="862483" y="2050700"/>
                  <a:pt x="1609411" y="1981200"/>
                  <a:pt x="2100105" y="1748413"/>
                </a:cubicBezTo>
                <a:cubicBezTo>
                  <a:pt x="2590799" y="1515626"/>
                  <a:pt x="2620945" y="973016"/>
                  <a:pt x="2944167" y="703385"/>
                </a:cubicBezTo>
                <a:cubicBezTo>
                  <a:pt x="3267389" y="433754"/>
                  <a:pt x="3937279" y="378488"/>
                  <a:pt x="422030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58" name="任意多边形: 形状 57"/>
          <p:cNvSpPr/>
          <p:nvPr userDrawn="1"/>
        </p:nvSpPr>
        <p:spPr>
          <a:xfrm>
            <a:off x="0" y="4164161"/>
            <a:ext cx="3110086" cy="2703055"/>
          </a:xfrm>
          <a:custGeom>
            <a:avLst/>
            <a:gdLst>
              <a:gd name="connsiteX0" fmla="*/ 0 w 3540148"/>
              <a:gd name="connsiteY0" fmla="*/ 0 h 2361244"/>
              <a:gd name="connsiteX1" fmla="*/ 9732 w 3540148"/>
              <a:gd name="connsiteY1" fmla="*/ 2347 h 2361244"/>
              <a:gd name="connsiteX2" fmla="*/ 1057822 w 3540148"/>
              <a:gd name="connsiteY2" fmla="*/ 894407 h 2361244"/>
              <a:gd name="connsiteX3" fmla="*/ 2605268 w 3540148"/>
              <a:gd name="connsiteY3" fmla="*/ 552763 h 2361244"/>
              <a:gd name="connsiteX4" fmla="*/ 3539765 w 3540148"/>
              <a:gd name="connsiteY4" fmla="*/ 2060016 h 2361244"/>
              <a:gd name="connsiteX5" fmla="*/ 3496824 w 3540148"/>
              <a:gd name="connsiteY5" fmla="*/ 2286183 h 2361244"/>
              <a:gd name="connsiteX6" fmla="*/ 3444423 w 3540148"/>
              <a:gd name="connsiteY6" fmla="*/ 2361244 h 2361244"/>
              <a:gd name="connsiteX7" fmla="*/ 0 w 3540148"/>
              <a:gd name="connsiteY7" fmla="*/ 2361244 h 2361244"/>
              <a:gd name="connsiteX0-1" fmla="*/ 0 w 3773743"/>
              <a:gd name="connsiteY0-2" fmla="*/ 0 h 2361244"/>
              <a:gd name="connsiteX1-3" fmla="*/ 9732 w 3773743"/>
              <a:gd name="connsiteY1-4" fmla="*/ 2347 h 2361244"/>
              <a:gd name="connsiteX2-5" fmla="*/ 1057822 w 3773743"/>
              <a:gd name="connsiteY2-6" fmla="*/ 894407 h 2361244"/>
              <a:gd name="connsiteX3-7" fmla="*/ 2605268 w 3773743"/>
              <a:gd name="connsiteY3-8" fmla="*/ 552763 h 2361244"/>
              <a:gd name="connsiteX4-9" fmla="*/ 3539765 w 3773743"/>
              <a:gd name="connsiteY4-10" fmla="*/ 2060016 h 2361244"/>
              <a:gd name="connsiteX5-11" fmla="*/ 3444423 w 3773743"/>
              <a:gd name="connsiteY5-12" fmla="*/ 2361244 h 2361244"/>
              <a:gd name="connsiteX6-13" fmla="*/ 0 w 3773743"/>
              <a:gd name="connsiteY6-14" fmla="*/ 2361244 h 2361244"/>
              <a:gd name="connsiteX7-15" fmla="*/ 0 w 3773743"/>
              <a:gd name="connsiteY7-16" fmla="*/ 0 h 2361244"/>
              <a:gd name="connsiteX0-17" fmla="*/ 0 w 3562333"/>
              <a:gd name="connsiteY0-18" fmla="*/ 0 h 2361244"/>
              <a:gd name="connsiteX1-19" fmla="*/ 9732 w 3562333"/>
              <a:gd name="connsiteY1-20" fmla="*/ 2347 h 2361244"/>
              <a:gd name="connsiteX2-21" fmla="*/ 1057822 w 3562333"/>
              <a:gd name="connsiteY2-22" fmla="*/ 894407 h 2361244"/>
              <a:gd name="connsiteX3-23" fmla="*/ 2605268 w 3562333"/>
              <a:gd name="connsiteY3-24" fmla="*/ 552763 h 2361244"/>
              <a:gd name="connsiteX4-25" fmla="*/ 3444423 w 3562333"/>
              <a:gd name="connsiteY4-26" fmla="*/ 2361244 h 2361244"/>
              <a:gd name="connsiteX5-27" fmla="*/ 0 w 3562333"/>
              <a:gd name="connsiteY5-28" fmla="*/ 2361244 h 2361244"/>
              <a:gd name="connsiteX6-29" fmla="*/ 0 w 3562333"/>
              <a:gd name="connsiteY6-30" fmla="*/ 0 h 2361244"/>
              <a:gd name="connsiteX0-31" fmla="*/ 0 w 3583600"/>
              <a:gd name="connsiteY0-32" fmla="*/ 0 h 2361244"/>
              <a:gd name="connsiteX1-33" fmla="*/ 9732 w 3583600"/>
              <a:gd name="connsiteY1-34" fmla="*/ 2347 h 2361244"/>
              <a:gd name="connsiteX2-35" fmla="*/ 1057822 w 3583600"/>
              <a:gd name="connsiteY2-36" fmla="*/ 894407 h 2361244"/>
              <a:gd name="connsiteX3-37" fmla="*/ 2796187 w 3583600"/>
              <a:gd name="connsiteY3-38" fmla="*/ 693439 h 2361244"/>
              <a:gd name="connsiteX4-39" fmla="*/ 3444423 w 3583600"/>
              <a:gd name="connsiteY4-40" fmla="*/ 2361244 h 2361244"/>
              <a:gd name="connsiteX5-41" fmla="*/ 0 w 3583600"/>
              <a:gd name="connsiteY5-42" fmla="*/ 2361244 h 2361244"/>
              <a:gd name="connsiteX6-43" fmla="*/ 0 w 3583600"/>
              <a:gd name="connsiteY6-44" fmla="*/ 0 h 2361244"/>
              <a:gd name="connsiteX0-45" fmla="*/ 0 w 3583600"/>
              <a:gd name="connsiteY0-46" fmla="*/ 0 h 2361244"/>
              <a:gd name="connsiteX1-47" fmla="*/ 9732 w 3583600"/>
              <a:gd name="connsiteY1-48" fmla="*/ 2347 h 2361244"/>
              <a:gd name="connsiteX2-49" fmla="*/ 1057822 w 3583600"/>
              <a:gd name="connsiteY2-50" fmla="*/ 894407 h 2361244"/>
              <a:gd name="connsiteX3-51" fmla="*/ 2796187 w 3583600"/>
              <a:gd name="connsiteY3-52" fmla="*/ 824068 h 2361244"/>
              <a:gd name="connsiteX4-53" fmla="*/ 3444423 w 3583600"/>
              <a:gd name="connsiteY4-54" fmla="*/ 2361244 h 2361244"/>
              <a:gd name="connsiteX5-55" fmla="*/ 0 w 3583600"/>
              <a:gd name="connsiteY5-56" fmla="*/ 2361244 h 2361244"/>
              <a:gd name="connsiteX6-57" fmla="*/ 0 w 3583600"/>
              <a:gd name="connsiteY6-58" fmla="*/ 0 h 2361244"/>
              <a:gd name="connsiteX0-59" fmla="*/ 0 w 3578541"/>
              <a:gd name="connsiteY0-60" fmla="*/ 0 h 2361244"/>
              <a:gd name="connsiteX1-61" fmla="*/ 9732 w 3578541"/>
              <a:gd name="connsiteY1-62" fmla="*/ 2347 h 2361244"/>
              <a:gd name="connsiteX2-63" fmla="*/ 1057822 w 3578541"/>
              <a:gd name="connsiteY2-64" fmla="*/ 894407 h 2361244"/>
              <a:gd name="connsiteX3-65" fmla="*/ 2755993 w 3578541"/>
              <a:gd name="connsiteY3-66" fmla="*/ 914503 h 2361244"/>
              <a:gd name="connsiteX4-67" fmla="*/ 3444423 w 3578541"/>
              <a:gd name="connsiteY4-68" fmla="*/ 2361244 h 2361244"/>
              <a:gd name="connsiteX5-69" fmla="*/ 0 w 3578541"/>
              <a:gd name="connsiteY5-70" fmla="*/ 2361244 h 2361244"/>
              <a:gd name="connsiteX6-71" fmla="*/ 0 w 3578541"/>
              <a:gd name="connsiteY6-72" fmla="*/ 0 h 2361244"/>
              <a:gd name="connsiteX0-73" fmla="*/ 0 w 3401866"/>
              <a:gd name="connsiteY0-74" fmla="*/ 0 h 2361244"/>
              <a:gd name="connsiteX1-75" fmla="*/ 9732 w 3401866"/>
              <a:gd name="connsiteY1-76" fmla="*/ 2347 h 2361244"/>
              <a:gd name="connsiteX2-77" fmla="*/ 1057822 w 3401866"/>
              <a:gd name="connsiteY2-78" fmla="*/ 894407 h 2361244"/>
              <a:gd name="connsiteX3-79" fmla="*/ 2755993 w 3401866"/>
              <a:gd name="connsiteY3-80" fmla="*/ 914503 h 2361244"/>
              <a:gd name="connsiteX4-81" fmla="*/ 3243456 w 3401866"/>
              <a:gd name="connsiteY4-82" fmla="*/ 2361244 h 2361244"/>
              <a:gd name="connsiteX5-83" fmla="*/ 0 w 3401866"/>
              <a:gd name="connsiteY5-84" fmla="*/ 2361244 h 2361244"/>
              <a:gd name="connsiteX6-85" fmla="*/ 0 w 3401866"/>
              <a:gd name="connsiteY6-86" fmla="*/ 0 h 2361244"/>
              <a:gd name="connsiteX0-87" fmla="*/ 0 w 3363572"/>
              <a:gd name="connsiteY0-88" fmla="*/ 0 h 2361244"/>
              <a:gd name="connsiteX1-89" fmla="*/ 9732 w 3363572"/>
              <a:gd name="connsiteY1-90" fmla="*/ 2347 h 2361244"/>
              <a:gd name="connsiteX2-91" fmla="*/ 1057822 w 3363572"/>
              <a:gd name="connsiteY2-92" fmla="*/ 894407 h 2361244"/>
              <a:gd name="connsiteX3-93" fmla="*/ 2755993 w 3363572"/>
              <a:gd name="connsiteY3-94" fmla="*/ 914503 h 2361244"/>
              <a:gd name="connsiteX4-95" fmla="*/ 3243456 w 3363572"/>
              <a:gd name="connsiteY4-96" fmla="*/ 2361244 h 2361244"/>
              <a:gd name="connsiteX5-97" fmla="*/ 0 w 3363572"/>
              <a:gd name="connsiteY5-98" fmla="*/ 2361244 h 2361244"/>
              <a:gd name="connsiteX6-99" fmla="*/ 0 w 3363572"/>
              <a:gd name="connsiteY6-100" fmla="*/ 0 h 2361244"/>
              <a:gd name="connsiteX0-101" fmla="*/ 0 w 3479320"/>
              <a:gd name="connsiteY0-102" fmla="*/ 0 h 2371293"/>
              <a:gd name="connsiteX1-103" fmla="*/ 9732 w 3479320"/>
              <a:gd name="connsiteY1-104" fmla="*/ 2347 h 2371293"/>
              <a:gd name="connsiteX2-105" fmla="*/ 1057822 w 3479320"/>
              <a:gd name="connsiteY2-106" fmla="*/ 894407 h 2371293"/>
              <a:gd name="connsiteX3-107" fmla="*/ 2755993 w 3479320"/>
              <a:gd name="connsiteY3-108" fmla="*/ 914503 h 2371293"/>
              <a:gd name="connsiteX4-109" fmla="*/ 3374085 w 3479320"/>
              <a:gd name="connsiteY4-110" fmla="*/ 2371293 h 2371293"/>
              <a:gd name="connsiteX5-111" fmla="*/ 0 w 3479320"/>
              <a:gd name="connsiteY5-112" fmla="*/ 2361244 h 2371293"/>
              <a:gd name="connsiteX6-113" fmla="*/ 0 w 3479320"/>
              <a:gd name="connsiteY6-114" fmla="*/ 0 h 2371293"/>
              <a:gd name="connsiteX0-115" fmla="*/ 0 w 3479320"/>
              <a:gd name="connsiteY0-116" fmla="*/ 0 h 2371293"/>
              <a:gd name="connsiteX1-117" fmla="*/ 9732 w 3479320"/>
              <a:gd name="connsiteY1-118" fmla="*/ 2347 h 2371293"/>
              <a:gd name="connsiteX2-119" fmla="*/ 1057822 w 3479320"/>
              <a:gd name="connsiteY2-120" fmla="*/ 894407 h 2371293"/>
              <a:gd name="connsiteX3-121" fmla="*/ 2755993 w 3479320"/>
              <a:gd name="connsiteY3-122" fmla="*/ 914503 h 2371293"/>
              <a:gd name="connsiteX4-123" fmla="*/ 3374085 w 3479320"/>
              <a:gd name="connsiteY4-124" fmla="*/ 2371293 h 2371293"/>
              <a:gd name="connsiteX5-125" fmla="*/ 0 w 3479320"/>
              <a:gd name="connsiteY5-126" fmla="*/ 2361244 h 2371293"/>
              <a:gd name="connsiteX6-127" fmla="*/ 0 w 3479320"/>
              <a:gd name="connsiteY6-128" fmla="*/ 0 h 2371293"/>
              <a:gd name="connsiteX0-129" fmla="*/ 0 w 3479320"/>
              <a:gd name="connsiteY0-130" fmla="*/ 0 h 2361245"/>
              <a:gd name="connsiteX1-131" fmla="*/ 9732 w 3479320"/>
              <a:gd name="connsiteY1-132" fmla="*/ 2347 h 2361245"/>
              <a:gd name="connsiteX2-133" fmla="*/ 1057822 w 3479320"/>
              <a:gd name="connsiteY2-134" fmla="*/ 894407 h 2361245"/>
              <a:gd name="connsiteX3-135" fmla="*/ 2755993 w 3479320"/>
              <a:gd name="connsiteY3-136" fmla="*/ 914503 h 2361245"/>
              <a:gd name="connsiteX4-137" fmla="*/ 3374085 w 3479320"/>
              <a:gd name="connsiteY4-138" fmla="*/ 2361245 h 2361245"/>
              <a:gd name="connsiteX5-139" fmla="*/ 0 w 3479320"/>
              <a:gd name="connsiteY5-140" fmla="*/ 2361244 h 2361245"/>
              <a:gd name="connsiteX6-141" fmla="*/ 0 w 3479320"/>
              <a:gd name="connsiteY6-142" fmla="*/ 0 h 2361245"/>
              <a:gd name="connsiteX0-143" fmla="*/ 0 w 3467428"/>
              <a:gd name="connsiteY0-144" fmla="*/ 0 h 2361245"/>
              <a:gd name="connsiteX1-145" fmla="*/ 9732 w 3467428"/>
              <a:gd name="connsiteY1-146" fmla="*/ 2347 h 2361245"/>
              <a:gd name="connsiteX2-147" fmla="*/ 1057822 w 3467428"/>
              <a:gd name="connsiteY2-148" fmla="*/ 894407 h 2361245"/>
              <a:gd name="connsiteX3-149" fmla="*/ 2755993 w 3467428"/>
              <a:gd name="connsiteY3-150" fmla="*/ 914503 h 2361245"/>
              <a:gd name="connsiteX4-151" fmla="*/ 3374085 w 3467428"/>
              <a:gd name="connsiteY4-152" fmla="*/ 2361245 h 2361245"/>
              <a:gd name="connsiteX5-153" fmla="*/ 0 w 3467428"/>
              <a:gd name="connsiteY5-154" fmla="*/ 2361244 h 2361245"/>
              <a:gd name="connsiteX6-155" fmla="*/ 0 w 3467428"/>
              <a:gd name="connsiteY6-156" fmla="*/ 0 h 2361245"/>
              <a:gd name="connsiteX0-157" fmla="*/ 0 w 3467428"/>
              <a:gd name="connsiteY0-158" fmla="*/ 0 h 2361245"/>
              <a:gd name="connsiteX1-159" fmla="*/ 9732 w 3467428"/>
              <a:gd name="connsiteY1-160" fmla="*/ 2347 h 2361245"/>
              <a:gd name="connsiteX2-161" fmla="*/ 1057822 w 3467428"/>
              <a:gd name="connsiteY2-162" fmla="*/ 964745 h 2361245"/>
              <a:gd name="connsiteX3-163" fmla="*/ 2755993 w 3467428"/>
              <a:gd name="connsiteY3-164" fmla="*/ 914503 h 2361245"/>
              <a:gd name="connsiteX4-165" fmla="*/ 3374085 w 3467428"/>
              <a:gd name="connsiteY4-166" fmla="*/ 2361245 h 2361245"/>
              <a:gd name="connsiteX5-167" fmla="*/ 0 w 3467428"/>
              <a:gd name="connsiteY5-168" fmla="*/ 2361244 h 2361245"/>
              <a:gd name="connsiteX6-169" fmla="*/ 0 w 3467428"/>
              <a:gd name="connsiteY6-170" fmla="*/ 0 h 2361245"/>
              <a:gd name="connsiteX0-171" fmla="*/ 0 w 3466403"/>
              <a:gd name="connsiteY0-172" fmla="*/ 0 h 2361245"/>
              <a:gd name="connsiteX1-173" fmla="*/ 9732 w 3466403"/>
              <a:gd name="connsiteY1-174" fmla="*/ 2347 h 2361245"/>
              <a:gd name="connsiteX2-175" fmla="*/ 1057822 w 3466403"/>
              <a:gd name="connsiteY2-176" fmla="*/ 964745 h 2361245"/>
              <a:gd name="connsiteX3-177" fmla="*/ 2755993 w 3466403"/>
              <a:gd name="connsiteY3-178" fmla="*/ 914503 h 2361245"/>
              <a:gd name="connsiteX4-179" fmla="*/ 3374085 w 3466403"/>
              <a:gd name="connsiteY4-180" fmla="*/ 2361245 h 2361245"/>
              <a:gd name="connsiteX5-181" fmla="*/ 0 w 3466403"/>
              <a:gd name="connsiteY5-182" fmla="*/ 2361244 h 2361245"/>
              <a:gd name="connsiteX6-183" fmla="*/ 0 w 3466403"/>
              <a:gd name="connsiteY6-184" fmla="*/ 0 h 2361245"/>
              <a:gd name="connsiteX0-185" fmla="*/ 0 w 3466403"/>
              <a:gd name="connsiteY0-186" fmla="*/ 0 h 2361245"/>
              <a:gd name="connsiteX1-187" fmla="*/ 9732 w 3466403"/>
              <a:gd name="connsiteY1-188" fmla="*/ 2347 h 2361245"/>
              <a:gd name="connsiteX2-189" fmla="*/ 1057822 w 3466403"/>
              <a:gd name="connsiteY2-190" fmla="*/ 964745 h 2361245"/>
              <a:gd name="connsiteX3-191" fmla="*/ 2755993 w 3466403"/>
              <a:gd name="connsiteY3-192" fmla="*/ 874309 h 2361245"/>
              <a:gd name="connsiteX4-193" fmla="*/ 3374085 w 3466403"/>
              <a:gd name="connsiteY4-194" fmla="*/ 2361245 h 2361245"/>
              <a:gd name="connsiteX5-195" fmla="*/ 0 w 3466403"/>
              <a:gd name="connsiteY5-196" fmla="*/ 2361244 h 2361245"/>
              <a:gd name="connsiteX6-197" fmla="*/ 0 w 3466403"/>
              <a:gd name="connsiteY6-198" fmla="*/ 0 h 2361245"/>
              <a:gd name="connsiteX0-199" fmla="*/ 0 w 3467428"/>
              <a:gd name="connsiteY0-200" fmla="*/ 0 h 2361245"/>
              <a:gd name="connsiteX1-201" fmla="*/ 9732 w 3467428"/>
              <a:gd name="connsiteY1-202" fmla="*/ 2347 h 2361245"/>
              <a:gd name="connsiteX2-203" fmla="*/ 1057822 w 3467428"/>
              <a:gd name="connsiteY2-204" fmla="*/ 964745 h 2361245"/>
              <a:gd name="connsiteX3-205" fmla="*/ 2755993 w 3467428"/>
              <a:gd name="connsiteY3-206" fmla="*/ 874309 h 2361245"/>
              <a:gd name="connsiteX4-207" fmla="*/ 3374085 w 3467428"/>
              <a:gd name="connsiteY4-208" fmla="*/ 2361245 h 2361245"/>
              <a:gd name="connsiteX5-209" fmla="*/ 0 w 3467428"/>
              <a:gd name="connsiteY5-210" fmla="*/ 2361244 h 2361245"/>
              <a:gd name="connsiteX6-211" fmla="*/ 0 w 3467428"/>
              <a:gd name="connsiteY6-212" fmla="*/ 0 h 2361245"/>
              <a:gd name="connsiteX0-213" fmla="*/ 0 w 3468473"/>
              <a:gd name="connsiteY0-214" fmla="*/ 0 h 2361245"/>
              <a:gd name="connsiteX1-215" fmla="*/ 9732 w 3468473"/>
              <a:gd name="connsiteY1-216" fmla="*/ 2347 h 2361245"/>
              <a:gd name="connsiteX2-217" fmla="*/ 1057822 w 3468473"/>
              <a:gd name="connsiteY2-218" fmla="*/ 964745 h 2361245"/>
              <a:gd name="connsiteX3-219" fmla="*/ 2755993 w 3468473"/>
              <a:gd name="connsiteY3-220" fmla="*/ 874309 h 2361245"/>
              <a:gd name="connsiteX4-221" fmla="*/ 3374085 w 3468473"/>
              <a:gd name="connsiteY4-222" fmla="*/ 2361245 h 2361245"/>
              <a:gd name="connsiteX5-223" fmla="*/ 0 w 3468473"/>
              <a:gd name="connsiteY5-224" fmla="*/ 2361244 h 2361245"/>
              <a:gd name="connsiteX6-225" fmla="*/ 0 w 3468473"/>
              <a:gd name="connsiteY6-226" fmla="*/ 0 h 2361245"/>
              <a:gd name="connsiteX0-227" fmla="*/ 0 w 3476354"/>
              <a:gd name="connsiteY0-228" fmla="*/ 0 h 2361245"/>
              <a:gd name="connsiteX1-229" fmla="*/ 9732 w 3476354"/>
              <a:gd name="connsiteY1-230" fmla="*/ 2347 h 2361245"/>
              <a:gd name="connsiteX2-231" fmla="*/ 1057822 w 3476354"/>
              <a:gd name="connsiteY2-232" fmla="*/ 964745 h 2361245"/>
              <a:gd name="connsiteX3-233" fmla="*/ 2755993 w 3476354"/>
              <a:gd name="connsiteY3-234" fmla="*/ 874309 h 2361245"/>
              <a:gd name="connsiteX4-235" fmla="*/ 3374085 w 3476354"/>
              <a:gd name="connsiteY4-236" fmla="*/ 2361245 h 2361245"/>
              <a:gd name="connsiteX5-237" fmla="*/ 0 w 3476354"/>
              <a:gd name="connsiteY5-238" fmla="*/ 2361244 h 2361245"/>
              <a:gd name="connsiteX6-239" fmla="*/ 0 w 3476354"/>
              <a:gd name="connsiteY6-240" fmla="*/ 0 h 2361245"/>
              <a:gd name="connsiteX0-241" fmla="*/ 0 w 3476354"/>
              <a:gd name="connsiteY0-242" fmla="*/ 0 h 2702889"/>
              <a:gd name="connsiteX1-243" fmla="*/ 9732 w 3476354"/>
              <a:gd name="connsiteY1-244" fmla="*/ 343991 h 2702889"/>
              <a:gd name="connsiteX2-245" fmla="*/ 1057822 w 3476354"/>
              <a:gd name="connsiteY2-246" fmla="*/ 1306389 h 2702889"/>
              <a:gd name="connsiteX3-247" fmla="*/ 2755993 w 3476354"/>
              <a:gd name="connsiteY3-248" fmla="*/ 1215953 h 2702889"/>
              <a:gd name="connsiteX4-249" fmla="*/ 3374085 w 3476354"/>
              <a:gd name="connsiteY4-250" fmla="*/ 2702889 h 2702889"/>
              <a:gd name="connsiteX5-251" fmla="*/ 0 w 3476354"/>
              <a:gd name="connsiteY5-252" fmla="*/ 2702888 h 2702889"/>
              <a:gd name="connsiteX6-253" fmla="*/ 0 w 3476354"/>
              <a:gd name="connsiteY6-254" fmla="*/ 0 h 2702889"/>
              <a:gd name="connsiteX0-255" fmla="*/ 0 w 3476354"/>
              <a:gd name="connsiteY0-256" fmla="*/ 0 h 2702889"/>
              <a:gd name="connsiteX1-257" fmla="*/ 180554 w 3476354"/>
              <a:gd name="connsiteY1-258" fmla="*/ 283701 h 2702889"/>
              <a:gd name="connsiteX2-259" fmla="*/ 1057822 w 3476354"/>
              <a:gd name="connsiteY2-260" fmla="*/ 1306389 h 2702889"/>
              <a:gd name="connsiteX3-261" fmla="*/ 2755993 w 3476354"/>
              <a:gd name="connsiteY3-262" fmla="*/ 1215953 h 2702889"/>
              <a:gd name="connsiteX4-263" fmla="*/ 3374085 w 3476354"/>
              <a:gd name="connsiteY4-264" fmla="*/ 2702889 h 2702889"/>
              <a:gd name="connsiteX5-265" fmla="*/ 0 w 3476354"/>
              <a:gd name="connsiteY5-266" fmla="*/ 2702888 h 2702889"/>
              <a:gd name="connsiteX6-267" fmla="*/ 0 w 3476354"/>
              <a:gd name="connsiteY6-268" fmla="*/ 0 h 2702889"/>
              <a:gd name="connsiteX0-269" fmla="*/ 0 w 3476354"/>
              <a:gd name="connsiteY0-270" fmla="*/ 0 h 2702889"/>
              <a:gd name="connsiteX1-271" fmla="*/ 1057822 w 3476354"/>
              <a:gd name="connsiteY1-272" fmla="*/ 1306389 h 2702889"/>
              <a:gd name="connsiteX2-273" fmla="*/ 2755993 w 3476354"/>
              <a:gd name="connsiteY2-274" fmla="*/ 1215953 h 2702889"/>
              <a:gd name="connsiteX3-275" fmla="*/ 3374085 w 3476354"/>
              <a:gd name="connsiteY3-276" fmla="*/ 2702889 h 2702889"/>
              <a:gd name="connsiteX4-277" fmla="*/ 0 w 3476354"/>
              <a:gd name="connsiteY4-278" fmla="*/ 2702888 h 2702889"/>
              <a:gd name="connsiteX5-279" fmla="*/ 0 w 3476354"/>
              <a:gd name="connsiteY5-280" fmla="*/ 0 h 2702889"/>
              <a:gd name="connsiteX0-281" fmla="*/ 0 w 3476354"/>
              <a:gd name="connsiteY0-282" fmla="*/ 0 h 2702889"/>
              <a:gd name="connsiteX1-283" fmla="*/ 1057822 w 3476354"/>
              <a:gd name="connsiteY1-284" fmla="*/ 1306389 h 2702889"/>
              <a:gd name="connsiteX2-285" fmla="*/ 2755993 w 3476354"/>
              <a:gd name="connsiteY2-286" fmla="*/ 1215953 h 2702889"/>
              <a:gd name="connsiteX3-287" fmla="*/ 3374085 w 3476354"/>
              <a:gd name="connsiteY3-288" fmla="*/ 2702889 h 2702889"/>
              <a:gd name="connsiteX4-289" fmla="*/ 0 w 3476354"/>
              <a:gd name="connsiteY4-290" fmla="*/ 2702888 h 2702889"/>
              <a:gd name="connsiteX5-291" fmla="*/ 0 w 3476354"/>
              <a:gd name="connsiteY5-292" fmla="*/ 0 h 2702889"/>
              <a:gd name="connsiteX0-293" fmla="*/ 0 w 3467256"/>
              <a:gd name="connsiteY0-294" fmla="*/ 0 h 2702889"/>
              <a:gd name="connsiteX1-295" fmla="*/ 1067870 w 3467256"/>
              <a:gd name="connsiteY1-296" fmla="*/ 1055180 h 2702889"/>
              <a:gd name="connsiteX2-297" fmla="*/ 2755993 w 3467256"/>
              <a:gd name="connsiteY2-298" fmla="*/ 1215953 h 2702889"/>
              <a:gd name="connsiteX3-299" fmla="*/ 3374085 w 3467256"/>
              <a:gd name="connsiteY3-300" fmla="*/ 2702889 h 2702889"/>
              <a:gd name="connsiteX4-301" fmla="*/ 0 w 3467256"/>
              <a:gd name="connsiteY4-302" fmla="*/ 2702888 h 2702889"/>
              <a:gd name="connsiteX5-303" fmla="*/ 0 w 3467256"/>
              <a:gd name="connsiteY5-304" fmla="*/ 0 h 2702889"/>
              <a:gd name="connsiteX0-305" fmla="*/ 0 w 3467256"/>
              <a:gd name="connsiteY0-306" fmla="*/ 0 h 2702889"/>
              <a:gd name="connsiteX1-307" fmla="*/ 1067870 w 3467256"/>
              <a:gd name="connsiteY1-308" fmla="*/ 1055180 h 2702889"/>
              <a:gd name="connsiteX2-309" fmla="*/ 2755993 w 3467256"/>
              <a:gd name="connsiteY2-310" fmla="*/ 1215953 h 2702889"/>
              <a:gd name="connsiteX3-311" fmla="*/ 3374085 w 3467256"/>
              <a:gd name="connsiteY3-312" fmla="*/ 2702889 h 2702889"/>
              <a:gd name="connsiteX4-313" fmla="*/ 0 w 3467256"/>
              <a:gd name="connsiteY4-314" fmla="*/ 2702888 h 2702889"/>
              <a:gd name="connsiteX5-315" fmla="*/ 0 w 3467256"/>
              <a:gd name="connsiteY5-316" fmla="*/ 0 h 2702889"/>
              <a:gd name="connsiteX0-317" fmla="*/ 0 w 3467256"/>
              <a:gd name="connsiteY0-318" fmla="*/ 0 h 2702889"/>
              <a:gd name="connsiteX1-319" fmla="*/ 1067870 w 3467256"/>
              <a:gd name="connsiteY1-320" fmla="*/ 1055180 h 2702889"/>
              <a:gd name="connsiteX2-321" fmla="*/ 2755993 w 3467256"/>
              <a:gd name="connsiteY2-322" fmla="*/ 1215953 h 2702889"/>
              <a:gd name="connsiteX3-323" fmla="*/ 3374085 w 3467256"/>
              <a:gd name="connsiteY3-324" fmla="*/ 2702889 h 2702889"/>
              <a:gd name="connsiteX4-325" fmla="*/ 0 w 3467256"/>
              <a:gd name="connsiteY4-326" fmla="*/ 2702888 h 2702889"/>
              <a:gd name="connsiteX5-327" fmla="*/ 0 w 3467256"/>
              <a:gd name="connsiteY5-328" fmla="*/ 0 h 2702889"/>
              <a:gd name="connsiteX0-329" fmla="*/ 0 w 3467256"/>
              <a:gd name="connsiteY0-330" fmla="*/ 41819 h 2744708"/>
              <a:gd name="connsiteX1-331" fmla="*/ 1067870 w 3467256"/>
              <a:gd name="connsiteY1-332" fmla="*/ 1096999 h 2744708"/>
              <a:gd name="connsiteX2-333" fmla="*/ 2755993 w 3467256"/>
              <a:gd name="connsiteY2-334" fmla="*/ 1257772 h 2744708"/>
              <a:gd name="connsiteX3-335" fmla="*/ 3374085 w 3467256"/>
              <a:gd name="connsiteY3-336" fmla="*/ 2744708 h 2744708"/>
              <a:gd name="connsiteX4-337" fmla="*/ 0 w 3467256"/>
              <a:gd name="connsiteY4-338" fmla="*/ 2744707 h 2744708"/>
              <a:gd name="connsiteX5-339" fmla="*/ 0 w 3467256"/>
              <a:gd name="connsiteY5-340" fmla="*/ 41819 h 2744708"/>
              <a:gd name="connsiteX0-341" fmla="*/ 0 w 3467256"/>
              <a:gd name="connsiteY0-342" fmla="*/ 148 h 2703037"/>
              <a:gd name="connsiteX1-343" fmla="*/ 1067870 w 3467256"/>
              <a:gd name="connsiteY1-344" fmla="*/ 1055328 h 2703037"/>
              <a:gd name="connsiteX2-345" fmla="*/ 2755993 w 3467256"/>
              <a:gd name="connsiteY2-346" fmla="*/ 1216101 h 2703037"/>
              <a:gd name="connsiteX3-347" fmla="*/ 3374085 w 3467256"/>
              <a:gd name="connsiteY3-348" fmla="*/ 2703037 h 2703037"/>
              <a:gd name="connsiteX4-349" fmla="*/ 0 w 3467256"/>
              <a:gd name="connsiteY4-350" fmla="*/ 2703036 h 2703037"/>
              <a:gd name="connsiteX5-351" fmla="*/ 0 w 3467256"/>
              <a:gd name="connsiteY5-352" fmla="*/ 148 h 2703037"/>
              <a:gd name="connsiteX0-353" fmla="*/ 0 w 3466743"/>
              <a:gd name="connsiteY0-354" fmla="*/ 155 h 2703044"/>
              <a:gd name="connsiteX1-355" fmla="*/ 1098015 w 3466743"/>
              <a:gd name="connsiteY1-356" fmla="*/ 1005093 h 2703044"/>
              <a:gd name="connsiteX2-357" fmla="*/ 2755993 w 3466743"/>
              <a:gd name="connsiteY2-358" fmla="*/ 1216108 h 2703044"/>
              <a:gd name="connsiteX3-359" fmla="*/ 3374085 w 3466743"/>
              <a:gd name="connsiteY3-360" fmla="*/ 2703044 h 2703044"/>
              <a:gd name="connsiteX4-361" fmla="*/ 0 w 3466743"/>
              <a:gd name="connsiteY4-362" fmla="*/ 2703043 h 2703044"/>
              <a:gd name="connsiteX5-363" fmla="*/ 0 w 3466743"/>
              <a:gd name="connsiteY5-364" fmla="*/ 155 h 2703044"/>
              <a:gd name="connsiteX0-365" fmla="*/ 0 w 3469015"/>
              <a:gd name="connsiteY0-366" fmla="*/ 165 h 2703054"/>
              <a:gd name="connsiteX1-367" fmla="*/ 1098015 w 3469015"/>
              <a:gd name="connsiteY1-368" fmla="*/ 1005103 h 2703054"/>
              <a:gd name="connsiteX2-369" fmla="*/ 2776090 w 3469015"/>
              <a:gd name="connsiteY2-370" fmla="*/ 1326650 h 2703054"/>
              <a:gd name="connsiteX3-371" fmla="*/ 3374085 w 3469015"/>
              <a:gd name="connsiteY3-372" fmla="*/ 2703054 h 2703054"/>
              <a:gd name="connsiteX4-373" fmla="*/ 0 w 3469015"/>
              <a:gd name="connsiteY4-374" fmla="*/ 2703053 h 2703054"/>
              <a:gd name="connsiteX5-375" fmla="*/ 0 w 3469015"/>
              <a:gd name="connsiteY5-376" fmla="*/ 165 h 2703054"/>
              <a:gd name="connsiteX0-377" fmla="*/ 0 w 3469015"/>
              <a:gd name="connsiteY0-378" fmla="*/ 166 h 2703055"/>
              <a:gd name="connsiteX1-379" fmla="*/ 1098015 w 3469015"/>
              <a:gd name="connsiteY1-380" fmla="*/ 1005104 h 2703055"/>
              <a:gd name="connsiteX2-381" fmla="*/ 2776090 w 3469015"/>
              <a:gd name="connsiteY2-382" fmla="*/ 1356796 h 2703055"/>
              <a:gd name="connsiteX3-383" fmla="*/ 3374085 w 3469015"/>
              <a:gd name="connsiteY3-384" fmla="*/ 2703055 h 2703055"/>
              <a:gd name="connsiteX4-385" fmla="*/ 0 w 3469015"/>
              <a:gd name="connsiteY4-386" fmla="*/ 2703054 h 2703055"/>
              <a:gd name="connsiteX5-387" fmla="*/ 0 w 3469015"/>
              <a:gd name="connsiteY5-388" fmla="*/ 166 h 27030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469015" h="2703055">
                <a:moveTo>
                  <a:pt x="0" y="166"/>
                </a:moveTo>
                <a:cubicBezTo>
                  <a:pt x="368897" y="-13195"/>
                  <a:pt x="635333" y="778999"/>
                  <a:pt x="1098015" y="1005104"/>
                </a:cubicBezTo>
                <a:cubicBezTo>
                  <a:pt x="1560697" y="1231209"/>
                  <a:pt x="2396745" y="1073804"/>
                  <a:pt x="2776090" y="1356796"/>
                </a:cubicBezTo>
                <a:cubicBezTo>
                  <a:pt x="3155435" y="1639788"/>
                  <a:pt x="3687716" y="2271014"/>
                  <a:pt x="3374085" y="2703055"/>
                </a:cubicBezTo>
                <a:lnTo>
                  <a:pt x="0" y="2703054"/>
                </a:lnTo>
                <a:lnTo>
                  <a:pt x="0" y="166"/>
                </a:lnTo>
                <a:close/>
              </a:path>
            </a:pathLst>
          </a:cu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59" name="任意多边形: 形状 58"/>
          <p:cNvSpPr/>
          <p:nvPr userDrawn="1"/>
        </p:nvSpPr>
        <p:spPr>
          <a:xfrm>
            <a:off x="0" y="4780360"/>
            <a:ext cx="3315211" cy="2086856"/>
          </a:xfrm>
          <a:custGeom>
            <a:avLst/>
            <a:gdLst>
              <a:gd name="connsiteX0" fmla="*/ 0 w 4129873"/>
              <a:gd name="connsiteY0" fmla="*/ 33262 h 2123320"/>
              <a:gd name="connsiteX1" fmla="*/ 1607737 w 4129873"/>
              <a:gd name="connsiteY1" fmla="*/ 113649 h 2123320"/>
              <a:gd name="connsiteX2" fmla="*/ 2632668 w 4129873"/>
              <a:gd name="connsiteY2" fmla="*/ 967759 h 2123320"/>
              <a:gd name="connsiteX3" fmla="*/ 3667649 w 4129873"/>
              <a:gd name="connsiteY3" fmla="*/ 1299355 h 2123320"/>
              <a:gd name="connsiteX4" fmla="*/ 4129873 w 4129873"/>
              <a:gd name="connsiteY4" fmla="*/ 2123320 h 2123320"/>
              <a:gd name="connsiteX0-1" fmla="*/ 0 w 4129873"/>
              <a:gd name="connsiteY0-2" fmla="*/ 6846 h 2096904"/>
              <a:gd name="connsiteX1-3" fmla="*/ 1550851 w 4129873"/>
              <a:gd name="connsiteY1-4" fmla="*/ 248006 h 2096904"/>
              <a:gd name="connsiteX2-5" fmla="*/ 2632668 w 4129873"/>
              <a:gd name="connsiteY2-6" fmla="*/ 941343 h 2096904"/>
              <a:gd name="connsiteX3-7" fmla="*/ 3667649 w 4129873"/>
              <a:gd name="connsiteY3-8" fmla="*/ 1272939 h 2096904"/>
              <a:gd name="connsiteX4-9" fmla="*/ 4129873 w 4129873"/>
              <a:gd name="connsiteY4-10" fmla="*/ 2096904 h 2096904"/>
              <a:gd name="connsiteX0-11" fmla="*/ 0 w 4277775"/>
              <a:gd name="connsiteY0-12" fmla="*/ 6846 h 2086856"/>
              <a:gd name="connsiteX1-13" fmla="*/ 1550851 w 4277775"/>
              <a:gd name="connsiteY1-14" fmla="*/ 248006 h 2086856"/>
              <a:gd name="connsiteX2-15" fmla="*/ 2632668 w 4277775"/>
              <a:gd name="connsiteY2-16" fmla="*/ 941343 h 2086856"/>
              <a:gd name="connsiteX3-17" fmla="*/ 3667649 w 4277775"/>
              <a:gd name="connsiteY3-18" fmla="*/ 1272939 h 2086856"/>
              <a:gd name="connsiteX4-19" fmla="*/ 4277775 w 4277775"/>
              <a:gd name="connsiteY4-20" fmla="*/ 2086856 h 20868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77775" h="2086856">
                <a:moveTo>
                  <a:pt x="0" y="6846"/>
                </a:moveTo>
                <a:cubicBezTo>
                  <a:pt x="584479" y="-30835"/>
                  <a:pt x="1112073" y="92257"/>
                  <a:pt x="1550851" y="248006"/>
                </a:cubicBezTo>
                <a:cubicBezTo>
                  <a:pt x="1989629" y="403755"/>
                  <a:pt x="2279868" y="770521"/>
                  <a:pt x="2632668" y="941343"/>
                </a:cubicBezTo>
                <a:cubicBezTo>
                  <a:pt x="2985468" y="1112165"/>
                  <a:pt x="3418115" y="1080346"/>
                  <a:pt x="3667649" y="1272939"/>
                </a:cubicBezTo>
                <a:cubicBezTo>
                  <a:pt x="3917183" y="1465532"/>
                  <a:pt x="4171430" y="1771170"/>
                  <a:pt x="4277775" y="20868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46" name="任意多边形: 形状 45"/>
          <p:cNvSpPr/>
          <p:nvPr userDrawn="1"/>
        </p:nvSpPr>
        <p:spPr>
          <a:xfrm>
            <a:off x="10864696" y="5157369"/>
            <a:ext cx="953978" cy="1700631"/>
          </a:xfrm>
          <a:custGeom>
            <a:avLst/>
            <a:gdLst>
              <a:gd name="connsiteX0" fmla="*/ 9479 w 338402"/>
              <a:gd name="connsiteY0" fmla="*/ 505726 h 603260"/>
              <a:gd name="connsiteX1" fmla="*/ 19449 w 338402"/>
              <a:gd name="connsiteY1" fmla="*/ 481881 h 603260"/>
              <a:gd name="connsiteX2" fmla="*/ 18506 w 338402"/>
              <a:gd name="connsiteY2" fmla="*/ 478134 h 603260"/>
              <a:gd name="connsiteX3" fmla="*/ 18881 w 338402"/>
              <a:gd name="connsiteY3" fmla="*/ 477234 h 603260"/>
              <a:gd name="connsiteX4" fmla="*/ 87027 w 338402"/>
              <a:gd name="connsiteY4" fmla="*/ 477487 h 603260"/>
              <a:gd name="connsiteX5" fmla="*/ 115858 w 338402"/>
              <a:gd name="connsiteY5" fmla="*/ 559604 h 603260"/>
              <a:gd name="connsiteX6" fmla="*/ 113939 w 338402"/>
              <a:gd name="connsiteY6" fmla="*/ 597192 h 603260"/>
              <a:gd name="connsiteX7" fmla="*/ 153798 w 338402"/>
              <a:gd name="connsiteY7" fmla="*/ 415203 h 603260"/>
              <a:gd name="connsiteX8" fmla="*/ 151175 w 338402"/>
              <a:gd name="connsiteY8" fmla="*/ 368022 h 603260"/>
              <a:gd name="connsiteX9" fmla="*/ 145145 w 338402"/>
              <a:gd name="connsiteY9" fmla="*/ 329768 h 603260"/>
              <a:gd name="connsiteX10" fmla="*/ 57244 w 338402"/>
              <a:gd name="connsiteY10" fmla="*/ 141905 h 603260"/>
              <a:gd name="connsiteX11" fmla="*/ 8183 w 338402"/>
              <a:gd name="connsiteY11" fmla="*/ 91005 h 603260"/>
              <a:gd name="connsiteX12" fmla="*/ 0 w 338402"/>
              <a:gd name="connsiteY12" fmla="*/ 66416 h 603260"/>
              <a:gd name="connsiteX13" fmla="*/ 7204 w 338402"/>
              <a:gd name="connsiteY13" fmla="*/ 28123 h 603260"/>
              <a:gd name="connsiteX14" fmla="*/ 20125 w 338402"/>
              <a:gd name="connsiteY14" fmla="*/ 15633 h 603260"/>
              <a:gd name="connsiteX15" fmla="*/ 76116 w 338402"/>
              <a:gd name="connsiteY15" fmla="*/ 28710 h 603260"/>
              <a:gd name="connsiteX16" fmla="*/ 87119 w 338402"/>
              <a:gd name="connsiteY16" fmla="*/ 88342 h 603260"/>
              <a:gd name="connsiteX17" fmla="*/ 65270 w 338402"/>
              <a:gd name="connsiteY17" fmla="*/ 137050 h 603260"/>
              <a:gd name="connsiteX18" fmla="*/ 68246 w 338402"/>
              <a:gd name="connsiteY18" fmla="*/ 140770 h 603260"/>
              <a:gd name="connsiteX19" fmla="*/ 114810 w 338402"/>
              <a:gd name="connsiteY19" fmla="*/ 214537 h 603260"/>
              <a:gd name="connsiteX20" fmla="*/ 125881 w 338402"/>
              <a:gd name="connsiteY20" fmla="*/ 128397 h 603260"/>
              <a:gd name="connsiteX21" fmla="*/ 173835 w 338402"/>
              <a:gd name="connsiteY21" fmla="*/ 59198 h 603260"/>
              <a:gd name="connsiteX22" fmla="*/ 241634 w 338402"/>
              <a:gd name="connsiteY22" fmla="*/ 77890 h 603260"/>
              <a:gd name="connsiteX23" fmla="*/ 241739 w 338402"/>
              <a:gd name="connsiteY23" fmla="*/ 78867 h 603260"/>
              <a:gd name="connsiteX24" fmla="*/ 234109 w 338402"/>
              <a:gd name="connsiteY24" fmla="*/ 83534 h 603260"/>
              <a:gd name="connsiteX25" fmla="*/ 241633 w 338402"/>
              <a:gd name="connsiteY25" fmla="*/ 117493 h 603260"/>
              <a:gd name="connsiteX26" fmla="*/ 242013 w 338402"/>
              <a:gd name="connsiteY26" fmla="*/ 117551 h 603260"/>
              <a:gd name="connsiteX27" fmla="*/ 237119 w 338402"/>
              <a:gd name="connsiteY27" fmla="*/ 145312 h 603260"/>
              <a:gd name="connsiteX28" fmla="*/ 141935 w 338402"/>
              <a:gd name="connsiteY28" fmla="*/ 265124 h 603260"/>
              <a:gd name="connsiteX29" fmla="*/ 137392 w 338402"/>
              <a:gd name="connsiteY29" fmla="*/ 267434 h 603260"/>
              <a:gd name="connsiteX30" fmla="*/ 154151 w 338402"/>
              <a:gd name="connsiteY30" fmla="*/ 327927 h 603260"/>
              <a:gd name="connsiteX31" fmla="*/ 161903 w 338402"/>
              <a:gd name="connsiteY31" fmla="*/ 382783 h 603260"/>
              <a:gd name="connsiteX32" fmla="*/ 161590 w 338402"/>
              <a:gd name="connsiteY32" fmla="*/ 452517 h 603260"/>
              <a:gd name="connsiteX33" fmla="*/ 161707 w 338402"/>
              <a:gd name="connsiteY33" fmla="*/ 451695 h 603260"/>
              <a:gd name="connsiteX34" fmla="*/ 200666 w 338402"/>
              <a:gd name="connsiteY34" fmla="*/ 385798 h 603260"/>
              <a:gd name="connsiteX35" fmla="*/ 305348 w 338402"/>
              <a:gd name="connsiteY35" fmla="*/ 332304 h 603260"/>
              <a:gd name="connsiteX36" fmla="*/ 338152 w 338402"/>
              <a:gd name="connsiteY36" fmla="*/ 353140 h 603260"/>
              <a:gd name="connsiteX37" fmla="*/ 338019 w 338402"/>
              <a:gd name="connsiteY37" fmla="*/ 354005 h 603260"/>
              <a:gd name="connsiteX38" fmla="*/ 323963 w 338402"/>
              <a:gd name="connsiteY38" fmla="*/ 360778 h 603260"/>
              <a:gd name="connsiteX39" fmla="*/ 316333 w 338402"/>
              <a:gd name="connsiteY39" fmla="*/ 365445 h 603260"/>
              <a:gd name="connsiteX40" fmla="*/ 323857 w 338402"/>
              <a:gd name="connsiteY40" fmla="*/ 399404 h 603260"/>
              <a:gd name="connsiteX41" fmla="*/ 324237 w 338402"/>
              <a:gd name="connsiteY41" fmla="*/ 399462 h 603260"/>
              <a:gd name="connsiteX42" fmla="*/ 325020 w 338402"/>
              <a:gd name="connsiteY42" fmla="*/ 399581 h 603260"/>
              <a:gd name="connsiteX43" fmla="*/ 290839 w 338402"/>
              <a:gd name="connsiteY43" fmla="*/ 453104 h 603260"/>
              <a:gd name="connsiteX44" fmla="*/ 152076 w 338402"/>
              <a:gd name="connsiteY44" fmla="*/ 513989 h 603260"/>
              <a:gd name="connsiteX45" fmla="*/ 152036 w 338402"/>
              <a:gd name="connsiteY45" fmla="*/ 513989 h 603260"/>
              <a:gd name="connsiteX46" fmla="*/ 121457 w 338402"/>
              <a:gd name="connsiteY46" fmla="*/ 603261 h 603260"/>
              <a:gd name="connsiteX47" fmla="*/ 12216 w 338402"/>
              <a:gd name="connsiteY47" fmla="*/ 603261 h 603260"/>
              <a:gd name="connsiteX48" fmla="*/ 11120 w 338402"/>
              <a:gd name="connsiteY48" fmla="*/ 599580 h 603260"/>
              <a:gd name="connsiteX49" fmla="*/ 41347 w 338402"/>
              <a:gd name="connsiteY49" fmla="*/ 597780 h 603260"/>
              <a:gd name="connsiteX50" fmla="*/ 17032 w 338402"/>
              <a:gd name="connsiteY50" fmla="*/ 567866 h 603260"/>
              <a:gd name="connsiteX51" fmla="*/ 16523 w 338402"/>
              <a:gd name="connsiteY51" fmla="*/ 567278 h 603260"/>
              <a:gd name="connsiteX52" fmla="*/ 4150 w 338402"/>
              <a:gd name="connsiteY52" fmla="*/ 552048 h 603260"/>
              <a:gd name="connsiteX53" fmla="*/ 4148 w 338402"/>
              <a:gd name="connsiteY53" fmla="*/ 552041 h 603260"/>
              <a:gd name="connsiteX54" fmla="*/ 9475 w 338402"/>
              <a:gd name="connsiteY54" fmla="*/ 505728 h 603260"/>
              <a:gd name="connsiteX55" fmla="*/ 9479 w 338402"/>
              <a:gd name="connsiteY55" fmla="*/ 505726 h 60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8402" h="603260">
                <a:moveTo>
                  <a:pt x="9479" y="505726"/>
                </a:moveTo>
                <a:cubicBezTo>
                  <a:pt x="22003" y="506510"/>
                  <a:pt x="28924" y="490950"/>
                  <a:pt x="19449" y="481881"/>
                </a:cubicBezTo>
                <a:lnTo>
                  <a:pt x="18506" y="478134"/>
                </a:lnTo>
                <a:cubicBezTo>
                  <a:pt x="18631" y="477834"/>
                  <a:pt x="18755" y="477534"/>
                  <a:pt x="18881" y="477234"/>
                </a:cubicBezTo>
                <a:cubicBezTo>
                  <a:pt x="31546" y="447034"/>
                  <a:pt x="74470" y="447242"/>
                  <a:pt x="87027" y="477487"/>
                </a:cubicBezTo>
                <a:cubicBezTo>
                  <a:pt x="98173" y="504331"/>
                  <a:pt x="112364" y="531221"/>
                  <a:pt x="115858" y="559604"/>
                </a:cubicBezTo>
                <a:cubicBezTo>
                  <a:pt x="117424" y="572133"/>
                  <a:pt x="116719" y="584898"/>
                  <a:pt x="113939" y="597192"/>
                </a:cubicBezTo>
                <a:cubicBezTo>
                  <a:pt x="140055" y="540144"/>
                  <a:pt x="153798" y="477850"/>
                  <a:pt x="153798" y="415203"/>
                </a:cubicBezTo>
                <a:cubicBezTo>
                  <a:pt x="153798" y="399462"/>
                  <a:pt x="152937" y="383723"/>
                  <a:pt x="151175" y="368022"/>
                </a:cubicBezTo>
                <a:cubicBezTo>
                  <a:pt x="149726" y="355179"/>
                  <a:pt x="147729" y="342415"/>
                  <a:pt x="145145" y="329768"/>
                </a:cubicBezTo>
                <a:cubicBezTo>
                  <a:pt x="131167" y="261404"/>
                  <a:pt x="100901" y="196291"/>
                  <a:pt x="57244" y="141905"/>
                </a:cubicBezTo>
                <a:cubicBezTo>
                  <a:pt x="36257" y="130433"/>
                  <a:pt x="18755" y="112500"/>
                  <a:pt x="8183" y="91005"/>
                </a:cubicBezTo>
                <a:cubicBezTo>
                  <a:pt x="4385" y="83252"/>
                  <a:pt x="1410" y="74912"/>
                  <a:pt x="0" y="66416"/>
                </a:cubicBezTo>
                <a:cubicBezTo>
                  <a:pt x="2388" y="66729"/>
                  <a:pt x="9006" y="30354"/>
                  <a:pt x="7204" y="28123"/>
                </a:cubicBezTo>
                <a:cubicBezTo>
                  <a:pt x="10533" y="23072"/>
                  <a:pt x="16490" y="20561"/>
                  <a:pt x="20125" y="15633"/>
                </a:cubicBezTo>
                <a:cubicBezTo>
                  <a:pt x="38204" y="-8879"/>
                  <a:pt x="63113" y="-4599"/>
                  <a:pt x="76116" y="28710"/>
                </a:cubicBezTo>
                <a:cubicBezTo>
                  <a:pt x="103894" y="42730"/>
                  <a:pt x="104163" y="65981"/>
                  <a:pt x="87119" y="88342"/>
                </a:cubicBezTo>
                <a:cubicBezTo>
                  <a:pt x="76275" y="102569"/>
                  <a:pt x="74785" y="121819"/>
                  <a:pt x="65270" y="137050"/>
                </a:cubicBezTo>
                <a:cubicBezTo>
                  <a:pt x="66249" y="138303"/>
                  <a:pt x="67267" y="139517"/>
                  <a:pt x="68246" y="140770"/>
                </a:cubicBezTo>
                <a:cubicBezTo>
                  <a:pt x="86196" y="163793"/>
                  <a:pt x="101722" y="188540"/>
                  <a:pt x="114810" y="214537"/>
                </a:cubicBezTo>
                <a:cubicBezTo>
                  <a:pt x="111111" y="185644"/>
                  <a:pt x="116572" y="150835"/>
                  <a:pt x="125881" y="128397"/>
                </a:cubicBezTo>
                <a:cubicBezTo>
                  <a:pt x="136479" y="102831"/>
                  <a:pt x="156343" y="81300"/>
                  <a:pt x="173835" y="59198"/>
                </a:cubicBezTo>
                <a:cubicBezTo>
                  <a:pt x="194847" y="32651"/>
                  <a:pt x="237932" y="44237"/>
                  <a:pt x="241634" y="77890"/>
                </a:cubicBezTo>
                <a:cubicBezTo>
                  <a:pt x="241670" y="78215"/>
                  <a:pt x="241705" y="78541"/>
                  <a:pt x="241739" y="78867"/>
                </a:cubicBezTo>
                <a:cubicBezTo>
                  <a:pt x="239141" y="80333"/>
                  <a:pt x="236595" y="81890"/>
                  <a:pt x="234109" y="83534"/>
                </a:cubicBezTo>
                <a:cubicBezTo>
                  <a:pt x="219927" y="92914"/>
                  <a:pt x="224828" y="114899"/>
                  <a:pt x="241633" y="117493"/>
                </a:cubicBezTo>
                <a:lnTo>
                  <a:pt x="242013" y="117551"/>
                </a:lnTo>
                <a:cubicBezTo>
                  <a:pt x="241073" y="126909"/>
                  <a:pt x="239468" y="136189"/>
                  <a:pt x="237119" y="145312"/>
                </a:cubicBezTo>
                <a:cubicBezTo>
                  <a:pt x="259560" y="232096"/>
                  <a:pt x="211112" y="263704"/>
                  <a:pt x="141935" y="265124"/>
                </a:cubicBezTo>
                <a:cubicBezTo>
                  <a:pt x="140408" y="265907"/>
                  <a:pt x="138920" y="266690"/>
                  <a:pt x="137392" y="267434"/>
                </a:cubicBezTo>
                <a:cubicBezTo>
                  <a:pt x="144401" y="287168"/>
                  <a:pt x="150001" y="307411"/>
                  <a:pt x="154151" y="327927"/>
                </a:cubicBezTo>
                <a:cubicBezTo>
                  <a:pt x="157870" y="346056"/>
                  <a:pt x="160455" y="364380"/>
                  <a:pt x="161903" y="382783"/>
                </a:cubicBezTo>
                <a:cubicBezTo>
                  <a:pt x="163705" y="406001"/>
                  <a:pt x="163548" y="429338"/>
                  <a:pt x="161590" y="452517"/>
                </a:cubicBezTo>
                <a:lnTo>
                  <a:pt x="161707" y="451695"/>
                </a:lnTo>
                <a:cubicBezTo>
                  <a:pt x="166680" y="426166"/>
                  <a:pt x="180541" y="402321"/>
                  <a:pt x="200666" y="385798"/>
                </a:cubicBezTo>
                <a:cubicBezTo>
                  <a:pt x="230647" y="361170"/>
                  <a:pt x="273004" y="352100"/>
                  <a:pt x="305348" y="332304"/>
                </a:cubicBezTo>
                <a:cubicBezTo>
                  <a:pt x="320918" y="322775"/>
                  <a:pt x="340869" y="335090"/>
                  <a:pt x="338152" y="353140"/>
                </a:cubicBezTo>
                <a:lnTo>
                  <a:pt x="338019" y="354005"/>
                </a:lnTo>
                <a:cubicBezTo>
                  <a:pt x="333204" y="355962"/>
                  <a:pt x="328505" y="358233"/>
                  <a:pt x="323963" y="360778"/>
                </a:cubicBezTo>
                <a:cubicBezTo>
                  <a:pt x="321365" y="362244"/>
                  <a:pt x="318820" y="363801"/>
                  <a:pt x="316333" y="365445"/>
                </a:cubicBezTo>
                <a:cubicBezTo>
                  <a:pt x="302151" y="374825"/>
                  <a:pt x="307052" y="396810"/>
                  <a:pt x="323857" y="399404"/>
                </a:cubicBezTo>
                <a:lnTo>
                  <a:pt x="324237" y="399462"/>
                </a:lnTo>
                <a:cubicBezTo>
                  <a:pt x="324511" y="399502"/>
                  <a:pt x="324746" y="399541"/>
                  <a:pt x="325020" y="399581"/>
                </a:cubicBezTo>
                <a:cubicBezTo>
                  <a:pt x="316759" y="419196"/>
                  <a:pt x="305247" y="437403"/>
                  <a:pt x="290839" y="453104"/>
                </a:cubicBezTo>
                <a:cubicBezTo>
                  <a:pt x="276807" y="528863"/>
                  <a:pt x="216541" y="536051"/>
                  <a:pt x="152076" y="513989"/>
                </a:cubicBezTo>
                <a:lnTo>
                  <a:pt x="152036" y="513989"/>
                </a:lnTo>
                <a:cubicBezTo>
                  <a:pt x="144989" y="544686"/>
                  <a:pt x="134691" y="574679"/>
                  <a:pt x="121457" y="603261"/>
                </a:cubicBezTo>
                <a:lnTo>
                  <a:pt x="12216" y="603261"/>
                </a:lnTo>
                <a:cubicBezTo>
                  <a:pt x="11825" y="602047"/>
                  <a:pt x="11472" y="600794"/>
                  <a:pt x="11120" y="599580"/>
                </a:cubicBezTo>
                <a:cubicBezTo>
                  <a:pt x="21222" y="600207"/>
                  <a:pt x="31402" y="599620"/>
                  <a:pt x="41347" y="597780"/>
                </a:cubicBezTo>
                <a:cubicBezTo>
                  <a:pt x="33242" y="587835"/>
                  <a:pt x="25137" y="577811"/>
                  <a:pt x="17032" y="567866"/>
                </a:cubicBezTo>
                <a:cubicBezTo>
                  <a:pt x="16836" y="567670"/>
                  <a:pt x="16680" y="567474"/>
                  <a:pt x="16523" y="567278"/>
                </a:cubicBezTo>
                <a:cubicBezTo>
                  <a:pt x="12412" y="562189"/>
                  <a:pt x="8262" y="557137"/>
                  <a:pt x="4150" y="552048"/>
                </a:cubicBezTo>
                <a:lnTo>
                  <a:pt x="4148" y="552041"/>
                </a:lnTo>
                <a:cubicBezTo>
                  <a:pt x="3891" y="536416"/>
                  <a:pt x="5764" y="520842"/>
                  <a:pt x="9475" y="505728"/>
                </a:cubicBezTo>
                <a:lnTo>
                  <a:pt x="9479" y="505726"/>
                </a:lnTo>
                <a:close/>
              </a:path>
            </a:pathLst>
          </a:custGeom>
          <a:noFill/>
          <a:ln w="605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p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47" name="任意多边形: 形状 46"/>
          <p:cNvSpPr/>
          <p:nvPr userDrawn="1"/>
        </p:nvSpPr>
        <p:spPr>
          <a:xfrm rot="16200000">
            <a:off x="10864695" y="-138252"/>
            <a:ext cx="953978" cy="1700631"/>
          </a:xfrm>
          <a:custGeom>
            <a:avLst/>
            <a:gdLst>
              <a:gd name="connsiteX0" fmla="*/ 328923 w 338402"/>
              <a:gd name="connsiteY0" fmla="*/ 505726 h 603260"/>
              <a:gd name="connsiteX1" fmla="*/ 318953 w 338402"/>
              <a:gd name="connsiteY1" fmla="*/ 481881 h 603260"/>
              <a:gd name="connsiteX2" fmla="*/ 319896 w 338402"/>
              <a:gd name="connsiteY2" fmla="*/ 478134 h 603260"/>
              <a:gd name="connsiteX3" fmla="*/ 319521 w 338402"/>
              <a:gd name="connsiteY3" fmla="*/ 477234 h 603260"/>
              <a:gd name="connsiteX4" fmla="*/ 251375 w 338402"/>
              <a:gd name="connsiteY4" fmla="*/ 477487 h 603260"/>
              <a:gd name="connsiteX5" fmla="*/ 222545 w 338402"/>
              <a:gd name="connsiteY5" fmla="*/ 559604 h 603260"/>
              <a:gd name="connsiteX6" fmla="*/ 224463 w 338402"/>
              <a:gd name="connsiteY6" fmla="*/ 597192 h 603260"/>
              <a:gd name="connsiteX7" fmla="*/ 184604 w 338402"/>
              <a:gd name="connsiteY7" fmla="*/ 415203 h 603260"/>
              <a:gd name="connsiteX8" fmla="*/ 187227 w 338402"/>
              <a:gd name="connsiteY8" fmla="*/ 368022 h 603260"/>
              <a:gd name="connsiteX9" fmla="*/ 193257 w 338402"/>
              <a:gd name="connsiteY9" fmla="*/ 329768 h 603260"/>
              <a:gd name="connsiteX10" fmla="*/ 281158 w 338402"/>
              <a:gd name="connsiteY10" fmla="*/ 141905 h 603260"/>
              <a:gd name="connsiteX11" fmla="*/ 330219 w 338402"/>
              <a:gd name="connsiteY11" fmla="*/ 91005 h 603260"/>
              <a:gd name="connsiteX12" fmla="*/ 338402 w 338402"/>
              <a:gd name="connsiteY12" fmla="*/ 66416 h 603260"/>
              <a:gd name="connsiteX13" fmla="*/ 331198 w 338402"/>
              <a:gd name="connsiteY13" fmla="*/ 28123 h 603260"/>
              <a:gd name="connsiteX14" fmla="*/ 318277 w 338402"/>
              <a:gd name="connsiteY14" fmla="*/ 15633 h 603260"/>
              <a:gd name="connsiteX15" fmla="*/ 262286 w 338402"/>
              <a:gd name="connsiteY15" fmla="*/ 28710 h 603260"/>
              <a:gd name="connsiteX16" fmla="*/ 251284 w 338402"/>
              <a:gd name="connsiteY16" fmla="*/ 88342 h 603260"/>
              <a:gd name="connsiteX17" fmla="*/ 273132 w 338402"/>
              <a:gd name="connsiteY17" fmla="*/ 137050 h 603260"/>
              <a:gd name="connsiteX18" fmla="*/ 270156 w 338402"/>
              <a:gd name="connsiteY18" fmla="*/ 140770 h 603260"/>
              <a:gd name="connsiteX19" fmla="*/ 223593 w 338402"/>
              <a:gd name="connsiteY19" fmla="*/ 214537 h 603260"/>
              <a:gd name="connsiteX20" fmla="*/ 212521 w 338402"/>
              <a:gd name="connsiteY20" fmla="*/ 128397 h 603260"/>
              <a:gd name="connsiteX21" fmla="*/ 164567 w 338402"/>
              <a:gd name="connsiteY21" fmla="*/ 59198 h 603260"/>
              <a:gd name="connsiteX22" fmla="*/ 96768 w 338402"/>
              <a:gd name="connsiteY22" fmla="*/ 77890 h 603260"/>
              <a:gd name="connsiteX23" fmla="*/ 96663 w 338402"/>
              <a:gd name="connsiteY23" fmla="*/ 78867 h 603260"/>
              <a:gd name="connsiteX24" fmla="*/ 104293 w 338402"/>
              <a:gd name="connsiteY24" fmla="*/ 83534 h 603260"/>
              <a:gd name="connsiteX25" fmla="*/ 96770 w 338402"/>
              <a:gd name="connsiteY25" fmla="*/ 117493 h 603260"/>
              <a:gd name="connsiteX26" fmla="*/ 96389 w 338402"/>
              <a:gd name="connsiteY26" fmla="*/ 117551 h 603260"/>
              <a:gd name="connsiteX27" fmla="*/ 101283 w 338402"/>
              <a:gd name="connsiteY27" fmla="*/ 145312 h 603260"/>
              <a:gd name="connsiteX28" fmla="*/ 196467 w 338402"/>
              <a:gd name="connsiteY28" fmla="*/ 265124 h 603260"/>
              <a:gd name="connsiteX29" fmla="*/ 201010 w 338402"/>
              <a:gd name="connsiteY29" fmla="*/ 267434 h 603260"/>
              <a:gd name="connsiteX30" fmla="*/ 184251 w 338402"/>
              <a:gd name="connsiteY30" fmla="*/ 327927 h 603260"/>
              <a:gd name="connsiteX31" fmla="*/ 176499 w 338402"/>
              <a:gd name="connsiteY31" fmla="*/ 382783 h 603260"/>
              <a:gd name="connsiteX32" fmla="*/ 176812 w 338402"/>
              <a:gd name="connsiteY32" fmla="*/ 452517 h 603260"/>
              <a:gd name="connsiteX33" fmla="*/ 176695 w 338402"/>
              <a:gd name="connsiteY33" fmla="*/ 451695 h 603260"/>
              <a:gd name="connsiteX34" fmla="*/ 137736 w 338402"/>
              <a:gd name="connsiteY34" fmla="*/ 385798 h 603260"/>
              <a:gd name="connsiteX35" fmla="*/ 33054 w 338402"/>
              <a:gd name="connsiteY35" fmla="*/ 332304 h 603260"/>
              <a:gd name="connsiteX36" fmla="*/ 250 w 338402"/>
              <a:gd name="connsiteY36" fmla="*/ 353140 h 603260"/>
              <a:gd name="connsiteX37" fmla="*/ 383 w 338402"/>
              <a:gd name="connsiteY37" fmla="*/ 354005 h 603260"/>
              <a:gd name="connsiteX38" fmla="*/ 14439 w 338402"/>
              <a:gd name="connsiteY38" fmla="*/ 360778 h 603260"/>
              <a:gd name="connsiteX39" fmla="*/ 22069 w 338402"/>
              <a:gd name="connsiteY39" fmla="*/ 365445 h 603260"/>
              <a:gd name="connsiteX40" fmla="*/ 14546 w 338402"/>
              <a:gd name="connsiteY40" fmla="*/ 399404 h 603260"/>
              <a:gd name="connsiteX41" fmla="*/ 14165 w 338402"/>
              <a:gd name="connsiteY41" fmla="*/ 399462 h 603260"/>
              <a:gd name="connsiteX42" fmla="*/ 13382 w 338402"/>
              <a:gd name="connsiteY42" fmla="*/ 399581 h 603260"/>
              <a:gd name="connsiteX43" fmla="*/ 47563 w 338402"/>
              <a:gd name="connsiteY43" fmla="*/ 453104 h 603260"/>
              <a:gd name="connsiteX44" fmla="*/ 186326 w 338402"/>
              <a:gd name="connsiteY44" fmla="*/ 513989 h 603260"/>
              <a:gd name="connsiteX45" fmla="*/ 186366 w 338402"/>
              <a:gd name="connsiteY45" fmla="*/ 513989 h 603260"/>
              <a:gd name="connsiteX46" fmla="*/ 216945 w 338402"/>
              <a:gd name="connsiteY46" fmla="*/ 603261 h 603260"/>
              <a:gd name="connsiteX47" fmla="*/ 326186 w 338402"/>
              <a:gd name="connsiteY47" fmla="*/ 603261 h 603260"/>
              <a:gd name="connsiteX48" fmla="*/ 327282 w 338402"/>
              <a:gd name="connsiteY48" fmla="*/ 599580 h 603260"/>
              <a:gd name="connsiteX49" fmla="*/ 297055 w 338402"/>
              <a:gd name="connsiteY49" fmla="*/ 597780 h 603260"/>
              <a:gd name="connsiteX50" fmla="*/ 321370 w 338402"/>
              <a:gd name="connsiteY50" fmla="*/ 567866 h 603260"/>
              <a:gd name="connsiteX51" fmla="*/ 321879 w 338402"/>
              <a:gd name="connsiteY51" fmla="*/ 567278 h 603260"/>
              <a:gd name="connsiteX52" fmla="*/ 334252 w 338402"/>
              <a:gd name="connsiteY52" fmla="*/ 552048 h 603260"/>
              <a:gd name="connsiteX53" fmla="*/ 334254 w 338402"/>
              <a:gd name="connsiteY53" fmla="*/ 552041 h 603260"/>
              <a:gd name="connsiteX54" fmla="*/ 328927 w 338402"/>
              <a:gd name="connsiteY54" fmla="*/ 505728 h 603260"/>
              <a:gd name="connsiteX55" fmla="*/ 328923 w 338402"/>
              <a:gd name="connsiteY55" fmla="*/ 505726 h 60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8402" h="603260">
                <a:moveTo>
                  <a:pt x="328923" y="505726"/>
                </a:moveTo>
                <a:cubicBezTo>
                  <a:pt x="316399" y="506510"/>
                  <a:pt x="309478" y="490950"/>
                  <a:pt x="318953" y="481881"/>
                </a:cubicBezTo>
                <a:lnTo>
                  <a:pt x="319896" y="478134"/>
                </a:lnTo>
                <a:cubicBezTo>
                  <a:pt x="319772" y="477834"/>
                  <a:pt x="319647" y="477534"/>
                  <a:pt x="319521" y="477234"/>
                </a:cubicBezTo>
                <a:cubicBezTo>
                  <a:pt x="306856" y="447034"/>
                  <a:pt x="263932" y="447242"/>
                  <a:pt x="251375" y="477487"/>
                </a:cubicBezTo>
                <a:cubicBezTo>
                  <a:pt x="240229" y="504331"/>
                  <a:pt x="226039" y="531221"/>
                  <a:pt x="222545" y="559604"/>
                </a:cubicBezTo>
                <a:cubicBezTo>
                  <a:pt x="220978" y="572133"/>
                  <a:pt x="221683" y="584898"/>
                  <a:pt x="224463" y="597192"/>
                </a:cubicBezTo>
                <a:cubicBezTo>
                  <a:pt x="198347" y="540144"/>
                  <a:pt x="184604" y="477850"/>
                  <a:pt x="184604" y="415203"/>
                </a:cubicBezTo>
                <a:cubicBezTo>
                  <a:pt x="184604" y="399462"/>
                  <a:pt x="185465" y="383723"/>
                  <a:pt x="187227" y="368022"/>
                </a:cubicBezTo>
                <a:cubicBezTo>
                  <a:pt x="188676" y="355179"/>
                  <a:pt x="190673" y="342415"/>
                  <a:pt x="193257" y="329768"/>
                </a:cubicBezTo>
                <a:cubicBezTo>
                  <a:pt x="207235" y="261404"/>
                  <a:pt x="237502" y="196291"/>
                  <a:pt x="281158" y="141905"/>
                </a:cubicBezTo>
                <a:cubicBezTo>
                  <a:pt x="302145" y="130433"/>
                  <a:pt x="319647" y="112500"/>
                  <a:pt x="330219" y="91005"/>
                </a:cubicBezTo>
                <a:cubicBezTo>
                  <a:pt x="334017" y="83252"/>
                  <a:pt x="336993" y="74912"/>
                  <a:pt x="338402" y="66416"/>
                </a:cubicBezTo>
                <a:cubicBezTo>
                  <a:pt x="336014" y="66729"/>
                  <a:pt x="329397" y="30354"/>
                  <a:pt x="331198" y="28123"/>
                </a:cubicBezTo>
                <a:cubicBezTo>
                  <a:pt x="327869" y="23072"/>
                  <a:pt x="321912" y="20561"/>
                  <a:pt x="318277" y="15633"/>
                </a:cubicBezTo>
                <a:cubicBezTo>
                  <a:pt x="300198" y="-8879"/>
                  <a:pt x="275289" y="-4599"/>
                  <a:pt x="262286" y="28710"/>
                </a:cubicBezTo>
                <a:cubicBezTo>
                  <a:pt x="234508" y="42730"/>
                  <a:pt x="234239" y="65981"/>
                  <a:pt x="251284" y="88342"/>
                </a:cubicBezTo>
                <a:cubicBezTo>
                  <a:pt x="262127" y="102569"/>
                  <a:pt x="263617" y="121819"/>
                  <a:pt x="273132" y="137050"/>
                </a:cubicBezTo>
                <a:cubicBezTo>
                  <a:pt x="272153" y="138303"/>
                  <a:pt x="271135" y="139517"/>
                  <a:pt x="270156" y="140770"/>
                </a:cubicBezTo>
                <a:cubicBezTo>
                  <a:pt x="252206" y="163793"/>
                  <a:pt x="236680" y="188540"/>
                  <a:pt x="223593" y="214537"/>
                </a:cubicBezTo>
                <a:cubicBezTo>
                  <a:pt x="227292" y="185644"/>
                  <a:pt x="221831" y="150835"/>
                  <a:pt x="212521" y="128397"/>
                </a:cubicBezTo>
                <a:cubicBezTo>
                  <a:pt x="201923" y="102831"/>
                  <a:pt x="182059" y="81300"/>
                  <a:pt x="164567" y="59198"/>
                </a:cubicBezTo>
                <a:cubicBezTo>
                  <a:pt x="143555" y="32651"/>
                  <a:pt x="100470" y="44237"/>
                  <a:pt x="96768" y="77890"/>
                </a:cubicBezTo>
                <a:cubicBezTo>
                  <a:pt x="96732" y="78215"/>
                  <a:pt x="96697" y="78541"/>
                  <a:pt x="96663" y="78867"/>
                </a:cubicBezTo>
                <a:cubicBezTo>
                  <a:pt x="99261" y="80333"/>
                  <a:pt x="101807" y="81890"/>
                  <a:pt x="104293" y="83534"/>
                </a:cubicBezTo>
                <a:cubicBezTo>
                  <a:pt x="118475" y="92914"/>
                  <a:pt x="113574" y="114899"/>
                  <a:pt x="96770" y="117493"/>
                </a:cubicBezTo>
                <a:lnTo>
                  <a:pt x="96389" y="117551"/>
                </a:lnTo>
                <a:cubicBezTo>
                  <a:pt x="97329" y="126909"/>
                  <a:pt x="98934" y="136189"/>
                  <a:pt x="101283" y="145312"/>
                </a:cubicBezTo>
                <a:cubicBezTo>
                  <a:pt x="78843" y="232096"/>
                  <a:pt x="127290" y="263704"/>
                  <a:pt x="196467" y="265124"/>
                </a:cubicBezTo>
                <a:cubicBezTo>
                  <a:pt x="197994" y="265907"/>
                  <a:pt x="199482" y="266690"/>
                  <a:pt x="201010" y="267434"/>
                </a:cubicBezTo>
                <a:cubicBezTo>
                  <a:pt x="194001" y="287168"/>
                  <a:pt x="188401" y="307411"/>
                  <a:pt x="184251" y="327927"/>
                </a:cubicBezTo>
                <a:cubicBezTo>
                  <a:pt x="180532" y="346056"/>
                  <a:pt x="177947" y="364380"/>
                  <a:pt x="176499" y="382783"/>
                </a:cubicBezTo>
                <a:cubicBezTo>
                  <a:pt x="174698" y="406001"/>
                  <a:pt x="174854" y="429338"/>
                  <a:pt x="176812" y="452517"/>
                </a:cubicBezTo>
                <a:lnTo>
                  <a:pt x="176695" y="451695"/>
                </a:lnTo>
                <a:cubicBezTo>
                  <a:pt x="171722" y="426166"/>
                  <a:pt x="157861" y="402321"/>
                  <a:pt x="137736" y="385798"/>
                </a:cubicBezTo>
                <a:cubicBezTo>
                  <a:pt x="107755" y="361170"/>
                  <a:pt x="65398" y="352100"/>
                  <a:pt x="33054" y="332304"/>
                </a:cubicBezTo>
                <a:cubicBezTo>
                  <a:pt x="17484" y="322775"/>
                  <a:pt x="-2467" y="335090"/>
                  <a:pt x="250" y="353140"/>
                </a:cubicBezTo>
                <a:lnTo>
                  <a:pt x="383" y="354005"/>
                </a:lnTo>
                <a:cubicBezTo>
                  <a:pt x="5199" y="355962"/>
                  <a:pt x="9897" y="358233"/>
                  <a:pt x="14439" y="360778"/>
                </a:cubicBezTo>
                <a:cubicBezTo>
                  <a:pt x="17037" y="362244"/>
                  <a:pt x="19583" y="363801"/>
                  <a:pt x="22069" y="365445"/>
                </a:cubicBezTo>
                <a:cubicBezTo>
                  <a:pt x="36251" y="374825"/>
                  <a:pt x="31350" y="396810"/>
                  <a:pt x="14546" y="399404"/>
                </a:cubicBezTo>
                <a:lnTo>
                  <a:pt x="14165" y="399462"/>
                </a:lnTo>
                <a:cubicBezTo>
                  <a:pt x="13891" y="399502"/>
                  <a:pt x="13656" y="399541"/>
                  <a:pt x="13382" y="399581"/>
                </a:cubicBezTo>
                <a:cubicBezTo>
                  <a:pt x="21644" y="419196"/>
                  <a:pt x="33155" y="437403"/>
                  <a:pt x="47563" y="453104"/>
                </a:cubicBezTo>
                <a:cubicBezTo>
                  <a:pt x="61595" y="528863"/>
                  <a:pt x="121861" y="536051"/>
                  <a:pt x="186326" y="513989"/>
                </a:cubicBezTo>
                <a:lnTo>
                  <a:pt x="186366" y="513989"/>
                </a:lnTo>
                <a:cubicBezTo>
                  <a:pt x="193414" y="544686"/>
                  <a:pt x="203711" y="574679"/>
                  <a:pt x="216945" y="603261"/>
                </a:cubicBezTo>
                <a:lnTo>
                  <a:pt x="326186" y="603261"/>
                </a:lnTo>
                <a:cubicBezTo>
                  <a:pt x="326578" y="602047"/>
                  <a:pt x="326930" y="600794"/>
                  <a:pt x="327282" y="599580"/>
                </a:cubicBezTo>
                <a:cubicBezTo>
                  <a:pt x="317181" y="600207"/>
                  <a:pt x="307000" y="599620"/>
                  <a:pt x="297055" y="597780"/>
                </a:cubicBezTo>
                <a:cubicBezTo>
                  <a:pt x="305160" y="587835"/>
                  <a:pt x="313265" y="577811"/>
                  <a:pt x="321370" y="567866"/>
                </a:cubicBezTo>
                <a:cubicBezTo>
                  <a:pt x="321566" y="567670"/>
                  <a:pt x="321722" y="567474"/>
                  <a:pt x="321879" y="567278"/>
                </a:cubicBezTo>
                <a:cubicBezTo>
                  <a:pt x="325990" y="562189"/>
                  <a:pt x="330141" y="557137"/>
                  <a:pt x="334252" y="552048"/>
                </a:cubicBezTo>
                <a:lnTo>
                  <a:pt x="334254" y="552041"/>
                </a:lnTo>
                <a:cubicBezTo>
                  <a:pt x="334511" y="536416"/>
                  <a:pt x="332638" y="520842"/>
                  <a:pt x="328927" y="505728"/>
                </a:cubicBezTo>
                <a:lnTo>
                  <a:pt x="328923" y="505726"/>
                </a:lnTo>
                <a:close/>
              </a:path>
            </a:pathLst>
          </a:custGeom>
          <a:noFill/>
          <a:ln w="605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p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CF38-8E73-4D08-B291-1423799F60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B445-0646-4878-BE49-7F7C0A2052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CF38-8E73-4D08-B291-1423799F60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B445-0646-4878-BE49-7F7C0A2052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CF38-8E73-4D08-B291-1423799F60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B445-0646-4878-BE49-7F7C0A2052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CF38-8E73-4D08-B291-1423799F60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B445-0646-4878-BE49-7F7C0A2052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CF38-8E73-4D08-B291-1423799F60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B445-0646-4878-BE49-7F7C0A2052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CF38-8E73-4D08-B291-1423799F60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B445-0646-4878-BE49-7F7C0A2052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6CF38-8E73-4D08-B291-1423799F60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CB445-0646-4878-BE49-7F7C0A2052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fld id="{48B6CF38-8E73-4D08-B291-1423799F608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fld id="{A02CB445-0646-4878-BE49-7F7C0A2052E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1.webp"/><Relationship Id="rId4" Type="http://schemas.openxmlformats.org/officeDocument/2006/relationships/image" Target="../media/image40.GIF"/><Relationship Id="rId3" Type="http://schemas.openxmlformats.org/officeDocument/2006/relationships/image" Target="../media/image39.GIF"/><Relationship Id="rId2" Type="http://schemas.openxmlformats.org/officeDocument/2006/relationships/image" Target="../media/image38.webp"/><Relationship Id="rId1" Type="http://schemas.openxmlformats.org/officeDocument/2006/relationships/image" Target="../media/image37.web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6" Type="http://schemas.openxmlformats.org/officeDocument/2006/relationships/image" Target="../media/image44.webp"/><Relationship Id="rId5" Type="http://schemas.openxmlformats.org/officeDocument/2006/relationships/image" Target="../media/image43.webp"/><Relationship Id="rId4" Type="http://schemas.openxmlformats.org/officeDocument/2006/relationships/image" Target="../media/image42.webp"/><Relationship Id="rId3" Type="http://schemas.openxmlformats.org/officeDocument/2006/relationships/image" Target="../media/image39.GIF"/><Relationship Id="rId2" Type="http://schemas.openxmlformats.org/officeDocument/2006/relationships/image" Target="../media/image38.webp"/><Relationship Id="rId1" Type="http://schemas.openxmlformats.org/officeDocument/2006/relationships/image" Target="../media/image37.webp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webp"/><Relationship Id="rId3" Type="http://schemas.openxmlformats.org/officeDocument/2006/relationships/image" Target="../media/image45.webp"/><Relationship Id="rId2" Type="http://schemas.openxmlformats.org/officeDocument/2006/relationships/image" Target="../media/image41.webp"/><Relationship Id="rId1" Type="http://schemas.openxmlformats.org/officeDocument/2006/relationships/image" Target="../media/image40.GIF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bilibili.com/video/BV1YL411v7vE?t=350.1" TargetMode="External"/><Relationship Id="rId2" Type="http://schemas.openxmlformats.org/officeDocument/2006/relationships/image" Target="../media/image1.png"/><Relationship Id="rId1" Type="http://schemas.openxmlformats.org/officeDocument/2006/relationships/hyperlink" Target="https://www.bilibili.com/video/BV128411f7cD?t=70.3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web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 descr="7b0a2020202022776f7264617274223a20227b5c2269645c223a32353030323135312c5c227469645c223a31333439337d220a7d0a"/>
          <p:cNvSpPr txBox="1"/>
          <p:nvPr/>
        </p:nvSpPr>
        <p:spPr>
          <a:xfrm>
            <a:off x="3133622" y="1640270"/>
            <a:ext cx="7427167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flat" dir="t"/>
            </a:scene3d>
            <a:sp3d extrusionH="157113" contourW="4713" prstMaterial="matte">
              <a:extrusionClr>
                <a:srgbClr val="9FBFF1"/>
              </a:extrusionClr>
              <a:contourClr>
                <a:srgbClr val="FEFEFE"/>
              </a:contourClr>
            </a:sp3d>
          </a:bodyPr>
          <a:lstStyle/>
          <a:p>
            <a:pPr algn="ctr"/>
            <a:r>
              <a:rPr lang="zh-CN" altLang="en-US" sz="5400" dirty="0">
                <a:ln w="10998" cmpd="sng"/>
                <a:solidFill>
                  <a:srgbClr val="6D96AB"/>
                </a:solidFill>
                <a:effectLst/>
                <a:latin typeface="汉仪粗宋简" panose="02010600000101010101" charset="-122"/>
                <a:ea typeface="汉仪粗宋简" panose="02010600000101010101" charset="-122"/>
                <a:cs typeface="思源宋体 CN SemiBold" panose="02020600000000000000" charset="-122"/>
              </a:rPr>
              <a:t>电脑方向标</a:t>
            </a:r>
            <a:endParaRPr lang="zh-CN" altLang="en-US" sz="5400" dirty="0">
              <a:ln w="10998" cmpd="sng"/>
              <a:solidFill>
                <a:srgbClr val="6D96AB"/>
              </a:solidFill>
              <a:effectLst/>
              <a:latin typeface="汉仪粗宋简" panose="02010600000101010101" charset="-122"/>
              <a:ea typeface="汉仪粗宋简" panose="02010600000101010101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64353" y="3133090"/>
            <a:ext cx="6593891" cy="337185"/>
            <a:chOff x="5498" y="4421"/>
            <a:chExt cx="10384" cy="531"/>
          </a:xfrm>
        </p:grpSpPr>
        <p:sp>
          <p:nvSpPr>
            <p:cNvPr id="19" name="文本框 18"/>
            <p:cNvSpPr txBox="1"/>
            <p:nvPr/>
          </p:nvSpPr>
          <p:spPr>
            <a:xfrm>
              <a:off x="7657" y="4421"/>
              <a:ext cx="604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6D96AB"/>
                  </a:solidFill>
                  <a:cs typeface="思源宋体 CN SemiBold" panose="02020600000000000000" charset="-122"/>
                </a:rPr>
                <a:t>计算机科学与技术学院青年志愿者服务队</a:t>
              </a:r>
              <a:endParaRPr lang="zh-CN" altLang="en-US" sz="1600">
                <a:solidFill>
                  <a:srgbClr val="6D96AB"/>
                </a:solidFill>
                <a:cs typeface="思源宋体 CN SemiBold" panose="02020600000000000000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5498" y="4686"/>
              <a:ext cx="2268" cy="0"/>
            </a:xfrm>
            <a:prstGeom prst="line">
              <a:avLst/>
            </a:prstGeom>
            <a:ln>
              <a:solidFill>
                <a:srgbClr val="6D96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3614" y="4686"/>
              <a:ext cx="2268" cy="0"/>
            </a:xfrm>
            <a:prstGeom prst="line">
              <a:avLst/>
            </a:prstGeom>
            <a:ln>
              <a:solidFill>
                <a:srgbClr val="6D96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5604510" y="4520565"/>
            <a:ext cx="27768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buFont typeface="思源宋体 CN SemiBold" panose="02020600000000000000" charset="-122"/>
              <a:buNone/>
            </a:pPr>
            <a:r>
              <a:rPr lang="zh-CN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+mn-ea"/>
              </a:rPr>
              <a:t>汇报人：实践部</a:t>
            </a:r>
            <a:r>
              <a:rPr lang="en-US" altLang="zh-CN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+mn-ea"/>
              </a:rPr>
              <a:t> </a:t>
            </a:r>
            <a:r>
              <a:rPr lang="zh-CN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+mn-ea"/>
              </a:rPr>
              <a:t>李佳欢</a:t>
            </a:r>
            <a:endParaRPr lang="zh-CN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5945" y="2044065"/>
            <a:ext cx="3242310" cy="3122930"/>
            <a:chOff x="1049" y="2131"/>
            <a:chExt cx="5106" cy="4918"/>
          </a:xfrm>
        </p:grpSpPr>
        <p:sp>
          <p:nvSpPr>
            <p:cNvPr id="4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1220" y="325331"/>
            <a:ext cx="3679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CPU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的命名规则（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intel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pic>
        <p:nvPicPr>
          <p:cNvPr id="5" name="图片 4" descr="1744881661149852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-96" t="-342" r="96" b="6892"/>
          <a:stretch>
            <a:fillRect/>
          </a:stretch>
        </p:blipFill>
        <p:spPr>
          <a:xfrm>
            <a:off x="1149350" y="1216025"/>
            <a:ext cx="9893300" cy="5200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1220" y="325331"/>
            <a:ext cx="3679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CPU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的命名规则（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intel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pic>
        <p:nvPicPr>
          <p:cNvPr id="6" name="图片 5" descr="2028271661149646.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-486" t="526" r="486" b="6170"/>
          <a:stretch>
            <a:fillRect/>
          </a:stretch>
        </p:blipFill>
        <p:spPr>
          <a:xfrm>
            <a:off x="1266190" y="1271270"/>
            <a:ext cx="9659620" cy="5069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16930" y="325331"/>
            <a:ext cx="3747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CPU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的命名规则（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AMD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pic>
        <p:nvPicPr>
          <p:cNvPr id="4" name="图片 3" descr="5423501661149973."/>
          <p:cNvPicPr>
            <a:picLocks noChangeAspect="1"/>
          </p:cNvPicPr>
          <p:nvPr/>
        </p:nvPicPr>
        <p:blipFill>
          <a:blip r:embed="rId2"/>
          <a:srcRect b="8052"/>
          <a:stretch>
            <a:fillRect/>
          </a:stretch>
        </p:blipFill>
        <p:spPr>
          <a:xfrm>
            <a:off x="1125855" y="1326515"/>
            <a:ext cx="9939655" cy="51409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16930" y="325331"/>
            <a:ext cx="3747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CPU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的命名规则（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AMD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pic>
        <p:nvPicPr>
          <p:cNvPr id="4" name="图片 3" descr="5844701661150069."/>
          <p:cNvPicPr>
            <a:picLocks noChangeAspect="1"/>
          </p:cNvPicPr>
          <p:nvPr/>
        </p:nvPicPr>
        <p:blipFill>
          <a:blip r:embed="rId2"/>
          <a:srcRect b="6994"/>
          <a:stretch>
            <a:fillRect/>
          </a:stretch>
        </p:blipFill>
        <p:spPr>
          <a:xfrm>
            <a:off x="1221740" y="1214120"/>
            <a:ext cx="9749155" cy="51003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11340" y="325331"/>
            <a:ext cx="175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如何选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CPU</a:t>
            </a:r>
            <a:endParaRPr lang="en-US" altLang="zh-CN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735964" y="1127285"/>
            <a:ext cx="10510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b="0" i="0" dirty="0">
              <a:solidFill>
                <a:srgbClr val="121212"/>
              </a:solidFill>
              <a:ea typeface="+mn-lt"/>
              <a:cs typeface="+mn-lt"/>
            </a:endParaRPr>
          </a:p>
          <a:p>
            <a:pPr algn="ctr"/>
            <a:r>
              <a:rPr lang="zh-CN" altLang="en-US" b="0" i="0" dirty="0">
                <a:solidFill>
                  <a:srgbClr val="121212"/>
                </a:solidFill>
                <a:ea typeface="+mn-lt"/>
                <a:cs typeface="+mn-lt"/>
              </a:rPr>
              <a:t>简单来说，</a:t>
            </a:r>
            <a:r>
              <a:rPr lang="zh-CN" altLang="en-US" b="1" dirty="0">
                <a:solidFill>
                  <a:srgbClr val="FF0000"/>
                </a:solidFill>
                <a:ea typeface="+mn-lt"/>
                <a:cs typeface="+mn-lt"/>
              </a:rPr>
              <a:t>日常办公建议选择 </a:t>
            </a:r>
            <a:r>
              <a:rPr lang="en-US" altLang="zh-CN" b="1" dirty="0">
                <a:solidFill>
                  <a:srgbClr val="FF0000"/>
                </a:solidFill>
                <a:ea typeface="+mn-lt"/>
                <a:cs typeface="+mn-lt"/>
              </a:rPr>
              <a:t>U/P </a:t>
            </a:r>
            <a:r>
              <a:rPr lang="zh-CN" altLang="en-US" b="1" dirty="0">
                <a:solidFill>
                  <a:srgbClr val="FF0000"/>
                </a:solidFill>
                <a:ea typeface="+mn-lt"/>
                <a:cs typeface="+mn-lt"/>
              </a:rPr>
              <a:t>结尾的处理器，对性能有较高要求的人群选 </a:t>
            </a:r>
            <a:r>
              <a:rPr lang="en-US" altLang="zh-CN" b="1" dirty="0">
                <a:solidFill>
                  <a:srgbClr val="FF0000"/>
                </a:solidFill>
                <a:ea typeface="+mn-lt"/>
                <a:cs typeface="+mn-lt"/>
              </a:rPr>
              <a:t>H </a:t>
            </a:r>
            <a:r>
              <a:rPr lang="zh-CN" altLang="en-US" b="1" dirty="0">
                <a:solidFill>
                  <a:srgbClr val="FF0000"/>
                </a:solidFill>
                <a:ea typeface="+mn-lt"/>
                <a:cs typeface="+mn-lt"/>
              </a:rPr>
              <a:t>结尾的处理器</a:t>
            </a:r>
            <a:r>
              <a:rPr lang="zh-CN" altLang="en-US" b="0" i="0" dirty="0">
                <a:solidFill>
                  <a:srgbClr val="121212"/>
                </a:solidFill>
                <a:ea typeface="+mn-lt"/>
                <a:cs typeface="+mn-lt"/>
              </a:rPr>
              <a:t>。</a:t>
            </a:r>
            <a:endParaRPr lang="zh-CN" altLang="en-US" b="0" i="0" dirty="0">
              <a:solidFill>
                <a:srgbClr val="121212"/>
              </a:solidFill>
              <a:ea typeface="+mn-lt"/>
              <a:cs typeface="+mn-lt"/>
            </a:endParaRPr>
          </a:p>
          <a:p>
            <a:pPr algn="ctr"/>
            <a:endParaRPr lang="zh-CN" altLang="en-US" dirty="0">
              <a:ea typeface="+mn-lt"/>
              <a:cs typeface="+mn-lt"/>
            </a:endParaRPr>
          </a:p>
          <a:p>
            <a:pPr algn="ctr"/>
            <a:r>
              <a:rPr lang="zh-CN" altLang="en-US" dirty="0">
                <a:ea typeface="+mn-lt"/>
                <a:cs typeface="+mn-lt"/>
              </a:rPr>
              <a:t>轻薄本方面，</a:t>
            </a:r>
            <a:r>
              <a:rPr lang="zh-CN" altLang="en-US" b="1" dirty="0">
                <a:solidFill>
                  <a:srgbClr val="FF0000"/>
                </a:solidFill>
                <a:ea typeface="+mn-lt"/>
                <a:cs typeface="+mn-lt"/>
              </a:rPr>
              <a:t>我更推荐选</a:t>
            </a:r>
            <a:r>
              <a:rPr lang="en-US" altLang="zh-CN" b="1" dirty="0">
                <a:solidFill>
                  <a:srgbClr val="FF0000"/>
                </a:solidFill>
                <a:ea typeface="+mn-lt"/>
                <a:cs typeface="+mn-lt"/>
              </a:rPr>
              <a:t>AMD</a:t>
            </a:r>
            <a:r>
              <a:rPr lang="zh-CN" altLang="en-US" b="1" dirty="0">
                <a:solidFill>
                  <a:srgbClr val="FF0000"/>
                </a:solidFill>
                <a:ea typeface="+mn-lt"/>
                <a:cs typeface="+mn-lt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续航更强</a:t>
            </a:r>
            <a:r>
              <a:rPr lang="en-US" altLang="zh-CN" b="1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ea typeface="+mn-lt"/>
                <a:cs typeface="+mn-lt"/>
              </a:rPr>
              <a:t>游戏性能更好。</a:t>
            </a:r>
            <a:endParaRPr lang="zh-CN" altLang="en-US" b="1" dirty="0">
              <a:solidFill>
                <a:srgbClr val="FF0000"/>
              </a:solidFill>
              <a:ea typeface="+mn-lt"/>
              <a:cs typeface="+mn-lt"/>
            </a:endParaRPr>
          </a:p>
        </p:txBody>
      </p:sp>
      <p:pic>
        <p:nvPicPr>
          <p:cNvPr id="5" name="图片 4" descr="5043341661324661."/>
          <p:cNvPicPr>
            <a:picLocks noChangeAspect="1"/>
          </p:cNvPicPr>
          <p:nvPr/>
        </p:nvPicPr>
        <p:blipFill>
          <a:blip r:embed="rId2"/>
          <a:srcRect l="8012" t="16851" r="14204" b="22695"/>
          <a:stretch>
            <a:fillRect/>
          </a:stretch>
        </p:blipFill>
        <p:spPr>
          <a:xfrm>
            <a:off x="735965" y="3221990"/>
            <a:ext cx="4913630" cy="2148205"/>
          </a:xfrm>
          <a:prstGeom prst="rect">
            <a:avLst/>
          </a:prstGeom>
        </p:spPr>
      </p:pic>
      <p:pic>
        <p:nvPicPr>
          <p:cNvPr id="6" name="图片 5" descr="b2de9c82d158ccbf62fc8f1bdf3f7a38b03541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25" y="3653155"/>
            <a:ext cx="1207135" cy="120713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10090150" y="3638550"/>
            <a:ext cx="1172845" cy="1167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5"/>
          <a:srcRect l="9980" t="10854" r="10592" b="12892"/>
          <a:stretch>
            <a:fillRect/>
          </a:stretch>
        </p:blipFill>
        <p:spPr>
          <a:xfrm>
            <a:off x="8667433" y="3604895"/>
            <a:ext cx="1235710" cy="12357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194560" y="5832475"/>
            <a:ext cx="1301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R7-5700U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8667750" y="5663565"/>
            <a:ext cx="1301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R7-6800</a:t>
            </a:r>
            <a:r>
              <a:rPr lang="en-US" altLang="zh-CN" b="1"/>
              <a:t>H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11340" y="325331"/>
            <a:ext cx="175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CPU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天梯图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5" y="1071880"/>
            <a:ext cx="4826635" cy="57270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85" y="1071880"/>
            <a:ext cx="5055870" cy="572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93940" y="325331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显卡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31" name="矩形: 圆角 30"/>
          <p:cNvSpPr/>
          <p:nvPr/>
        </p:nvSpPr>
        <p:spPr>
          <a:xfrm>
            <a:off x="1095339" y="1598879"/>
            <a:ext cx="9991345" cy="4649316"/>
          </a:xfrm>
          <a:prstGeom prst="roundRect">
            <a:avLst>
              <a:gd name="adj" fmla="val 4180"/>
            </a:avLst>
          </a:prstGeom>
          <a:solidFill>
            <a:srgbClr val="FFF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25575" y="1899285"/>
            <a:ext cx="3904615" cy="38741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87795" y="1899285"/>
            <a:ext cx="3904615" cy="38741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21560" y="2032000"/>
            <a:ext cx="2080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集显</a:t>
            </a:r>
            <a:endParaRPr lang="zh-CN" altLang="en-US"/>
          </a:p>
        </p:txBody>
      </p:sp>
      <p:sp>
        <p:nvSpPr>
          <p:cNvPr id="10" name="Text box1"/>
          <p:cNvSpPr txBox="1"/>
          <p:nvPr/>
        </p:nvSpPr>
        <p:spPr>
          <a:xfrm>
            <a:off x="1667566" y="3123565"/>
            <a:ext cx="3388222" cy="17532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耗电少、发热低</a:t>
            </a:r>
            <a:endParaRPr lang="en-US" altLang="zh-CN" b="0" i="0" dirty="0">
              <a:solidFill>
                <a:srgbClr val="121212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方正清刻本悦宋简体" panose="02000000000000000000" pitchFamily="2" charset="-122"/>
            </a:endParaRPr>
          </a:p>
          <a:p>
            <a:pPr algn="ctr"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方正清刻本悦宋简体" panose="02000000000000000000" pitchFamily="2" charset="-122"/>
            </a:endParaRPr>
          </a:p>
          <a:p>
            <a:pPr algn="ctr"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轻薄本</a:t>
            </a:r>
            <a:endParaRPr lang="en-US" altLang="zh-CN" b="0" i="0" dirty="0">
              <a:solidFill>
                <a:srgbClr val="121212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方正清刻本悦宋简体" panose="02000000000000000000" pitchFamily="2" charset="-122"/>
            </a:endParaRPr>
          </a:p>
          <a:p>
            <a:pPr algn="ctr"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方正清刻本悦宋简体" panose="02000000000000000000" pitchFamily="2" charset="-122"/>
            </a:endParaRPr>
          </a:p>
          <a:p>
            <a:pPr algn="ctr"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日常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offic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办公、平面类的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CAD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或者跑一些数据运算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209501" y="2451926"/>
            <a:ext cx="2336265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231081" y="2451926"/>
            <a:ext cx="2336265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359650" y="2032000"/>
            <a:ext cx="2080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独显</a:t>
            </a:r>
            <a:endParaRPr lang="zh-CN" altLang="en-US"/>
          </a:p>
        </p:txBody>
      </p:sp>
      <p:sp>
        <p:nvSpPr>
          <p:cNvPr id="14" name="Text box5"/>
          <p:cNvSpPr txBox="1"/>
          <p:nvPr/>
        </p:nvSpPr>
        <p:spPr>
          <a:xfrm>
            <a:off x="6914017" y="3074563"/>
            <a:ext cx="3289964" cy="20300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/>
            <a:r>
              <a:rPr lang="zh-CN" altLang="en-US" b="0" i="0" dirty="0">
                <a:solidFill>
                  <a:srgbClr val="121212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性能更强，功耗、发热更大</a:t>
            </a:r>
            <a:endParaRPr lang="en-US" altLang="zh-CN" b="0" i="0" dirty="0">
              <a:solidFill>
                <a:srgbClr val="121212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方正清刻本悦宋简体" panose="02000000000000000000" pitchFamily="2" charset="-122"/>
            </a:endParaRPr>
          </a:p>
          <a:p>
            <a:pPr lvl="0" algn="ctr"/>
            <a:endParaRPr lang="en-US" altLang="zh-CN" b="0" i="0" dirty="0">
              <a:solidFill>
                <a:srgbClr val="121212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方正清刻本悦宋简体" panose="02000000000000000000" pitchFamily="2" charset="-122"/>
            </a:endParaRPr>
          </a:p>
          <a:p>
            <a:pPr lvl="0" algn="ctr"/>
            <a:r>
              <a:rPr lang="zh-CN" altLang="en-US" dirty="0">
                <a:solidFill>
                  <a:srgbClr val="12121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Calibri" panose="020F0502020204030204" pitchFamily="34" charset="0"/>
              </a:rPr>
              <a:t>游戏本</a:t>
            </a:r>
            <a:endParaRPr lang="en-US" altLang="zh-CN" dirty="0">
              <a:solidFill>
                <a:srgbClr val="12121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lvl="0" algn="ctr"/>
            <a:endParaRPr lang="en-US" altLang="zh-CN" b="1" dirty="0">
              <a:solidFill>
                <a:srgbClr val="12121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lvl="0" algn="ctr"/>
            <a:r>
              <a:rPr lang="zh-CN" altLang="en-US" b="0" i="0" dirty="0">
                <a:solidFill>
                  <a:srgbClr val="121212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视频处理类或者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3D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建模、绘图</a:t>
            </a:r>
            <a:endParaRPr lang="en-US" altLang="zh-CN" b="0" i="0" dirty="0">
              <a:solidFill>
                <a:srgbClr val="121212"/>
              </a:solidFill>
              <a:effectLst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方正清刻本悦宋简体" panose="02000000000000000000" pitchFamily="2" charset="-122"/>
            </a:endParaRPr>
          </a:p>
          <a:p>
            <a:pPr lvl="0" algn="ctr"/>
            <a:endParaRPr lang="en-US" altLang="zh-CN" b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lvl="0" algn="ctr"/>
            <a:r>
              <a:rPr lang="zh-CN" altLang="en-US" b="0" i="0" dirty="0">
                <a:solidFill>
                  <a:srgbClr val="C00000"/>
                </a:solidFill>
                <a:effectLst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方正清刻本悦宋简体" panose="02000000000000000000" pitchFamily="2" charset="-122"/>
              </a:rPr>
              <a:t>显卡越强越适合于玩游戏</a:t>
            </a:r>
            <a:endParaRPr lang="en-US" altLang="zh-CN" b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382417" y="2972500"/>
            <a:ext cx="742716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轻薄本推荐</a:t>
            </a:r>
            <a:endParaRPr lang="zh-CN" altLang="en-US" sz="4800" b="1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2417" y="1953325"/>
            <a:ext cx="742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第二部分</a:t>
            </a:r>
            <a:endParaRPr lang="zh-CN" altLang="en-US" sz="2400" b="1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: 圆角 114"/>
          <p:cNvSpPr/>
          <p:nvPr/>
        </p:nvSpPr>
        <p:spPr>
          <a:xfrm>
            <a:off x="6151275" y="1621760"/>
            <a:ext cx="1950656" cy="1952393"/>
          </a:xfrm>
          <a:prstGeom prst="roundRect">
            <a:avLst>
              <a:gd name="adj" fmla="val 8523"/>
            </a:avLst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屏幕素质</a:t>
            </a:r>
            <a:endParaRPr lang="zh-CN" altLang="en-US" dirty="0">
              <a:solidFill>
                <a:schemeClr val="tx1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14" name="矩形: 圆角 113"/>
          <p:cNvSpPr/>
          <p:nvPr/>
        </p:nvSpPr>
        <p:spPr>
          <a:xfrm>
            <a:off x="4083482" y="3665971"/>
            <a:ext cx="1950656" cy="1952393"/>
          </a:xfrm>
          <a:prstGeom prst="roundRect">
            <a:avLst>
              <a:gd name="adj" fmla="val 8523"/>
            </a:avLst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便携与续航</a:t>
            </a:r>
            <a:endParaRPr lang="zh-CN" altLang="en-US" dirty="0">
              <a:solidFill>
                <a:schemeClr val="tx1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81340" y="2534285"/>
            <a:ext cx="39344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屏幕直接影响你眼睛看到的感官如何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668895" y="4326890"/>
            <a:ext cx="3961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Calibri" panose="020F0502020204030204" pitchFamily="34" charset="0"/>
              </a:rPr>
              <a:t>是否有网线接口，几个</a:t>
            </a:r>
            <a:r>
              <a:rPr lang="en-US" altLang="zh-CN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Calibri" panose="020F0502020204030204" pitchFamily="34" charset="0"/>
              </a:rPr>
              <a:t>USB</a:t>
            </a:r>
            <a:r>
              <a:rPr lang="zh-CN" altLang="en-US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  <a:sym typeface="Calibri" panose="020F0502020204030204" pitchFamily="34" charset="0"/>
              </a:rPr>
              <a:t>接口等</a:t>
            </a:r>
            <a:endParaRPr lang="zh-CN" altLang="en-US" dirty="0">
              <a:solidFill>
                <a:schemeClr val="tx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90855" y="2423160"/>
            <a:ext cx="3976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配置决定了你电脑的性能配置决定了你电脑的性能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2865" y="4583430"/>
            <a:ext cx="39281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裸机重量，待机时长等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538027" y="325120"/>
            <a:ext cx="311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如何挑轻薄本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11" name="矩形: 圆角 110"/>
          <p:cNvSpPr/>
          <p:nvPr/>
        </p:nvSpPr>
        <p:spPr>
          <a:xfrm>
            <a:off x="4601997" y="2133277"/>
            <a:ext cx="1440000" cy="1441282"/>
          </a:xfrm>
          <a:prstGeom prst="roundRect">
            <a:avLst>
              <a:gd name="adj" fmla="val 8523"/>
            </a:avLst>
          </a:prstGeom>
          <a:solidFill>
            <a:srgbClr val="FFD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配置</a:t>
            </a:r>
            <a:endParaRPr lang="zh-CN" altLang="en-US" dirty="0">
              <a:solidFill>
                <a:schemeClr val="tx1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13" name="矩形: 圆角 112"/>
          <p:cNvSpPr/>
          <p:nvPr/>
        </p:nvSpPr>
        <p:spPr>
          <a:xfrm>
            <a:off x="6139246" y="3646450"/>
            <a:ext cx="1440000" cy="1441282"/>
          </a:xfrm>
          <a:prstGeom prst="roundRect">
            <a:avLst>
              <a:gd name="adj" fmla="val 8523"/>
            </a:avLst>
          </a:prstGeom>
          <a:solidFill>
            <a:srgbClr val="FFD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接口</a:t>
            </a:r>
            <a:endParaRPr lang="zh-CN" altLang="en-US" dirty="0">
              <a:solidFill>
                <a:schemeClr val="tx1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35" grpId="0"/>
      <p:bldP spid="45" grpId="0"/>
      <p:bldP spid="111" grpId="0" animBg="1"/>
      <p:bldP spid="114" grpId="0" animBg="1"/>
      <p:bldP spid="113" grpId="0" animBg="1"/>
      <p:bldP spid="40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816090" y="1437005"/>
            <a:ext cx="4340225" cy="1195655"/>
            <a:chOff x="6501655" y="1537082"/>
            <a:chExt cx="4060626" cy="1195442"/>
          </a:xfrm>
        </p:grpSpPr>
        <p:grpSp>
          <p:nvGrpSpPr>
            <p:cNvPr id="19" name="组合 18"/>
            <p:cNvGrpSpPr/>
            <p:nvPr/>
          </p:nvGrpSpPr>
          <p:grpSpPr>
            <a:xfrm>
              <a:off x="6501655" y="1537082"/>
              <a:ext cx="2142687" cy="517860"/>
              <a:chOff x="6501655" y="1537082"/>
              <a:chExt cx="2142687" cy="517860"/>
            </a:xfrm>
          </p:grpSpPr>
          <p:sp>
            <p:nvSpPr>
              <p:cNvPr id="9" name="矩形: 圆角 8"/>
              <p:cNvSpPr/>
              <p:nvPr/>
            </p:nvSpPr>
            <p:spPr>
              <a:xfrm>
                <a:off x="6501655" y="1537082"/>
                <a:ext cx="2142687" cy="517860"/>
              </a:xfrm>
              <a:prstGeom prst="roundRect">
                <a:avLst>
                  <a:gd name="adj" fmla="val 50000"/>
                </a:avLst>
              </a:prstGeom>
              <a:solidFill>
                <a:srgbClr val="FFF0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726445" y="1596137"/>
                <a:ext cx="1917700" cy="398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>
                    <a:solidFill>
                      <a:schemeClr val="accent1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</a:lstStyle>
              <a:p>
                <a:r>
                  <a:rPr lang="en-US" altLang="zh-CN" dirty="0">
                    <a:solidFill>
                      <a:schemeClr val="tx1"/>
                    </a:solidFill>
                    <a:latin typeface="思源宋体 CN SemiBold" panose="02020600000000000000" charset="-122"/>
                    <a:ea typeface="思源宋体 CN SemiBold" panose="02020600000000000000" charset="-122"/>
                    <a:cs typeface="思源宋体 CN SemiBold" panose="02020600000000000000" charset="-122"/>
                  </a:rPr>
                  <a:t>3.</a:t>
                </a:r>
                <a:r>
                  <a:rPr lang="zh-CN" altLang="en-US" dirty="0">
                    <a:solidFill>
                      <a:schemeClr val="tx1"/>
                    </a:solidFill>
                    <a:latin typeface="思源宋体 CN SemiBold" panose="02020600000000000000" charset="-122"/>
                    <a:ea typeface="思源宋体 CN SemiBold" panose="02020600000000000000" charset="-122"/>
                    <a:cs typeface="思源宋体 CN SemiBold" panose="02020600000000000000" charset="-122"/>
                  </a:rPr>
                  <a:t>亮度</a:t>
                </a:r>
                <a:endParaRPr lang="zh-CN" altLang="en-US" dirty="0">
                  <a:solidFill>
                    <a:schemeClr val="tx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6726403" y="2087479"/>
              <a:ext cx="3835878" cy="645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>
                  <a:sym typeface="+mn-ea"/>
                </a:rPr>
                <a:t>300nit</a:t>
              </a:r>
              <a:endParaRPr lang="zh-CN" altLang="en-US" sz="1200"/>
            </a:p>
            <a:p>
              <a:pPr algn="just">
                <a:lnSpc>
                  <a:spcPct val="150000"/>
                </a:lnSpc>
              </a:pPr>
              <a:r>
                <a:rPr lang="en-US" altLang="zh-CN" sz="1200">
                  <a:sym typeface="+mn-ea"/>
                </a:rPr>
                <a:t>400nit</a:t>
              </a:r>
              <a:r>
                <a:rPr lang="zh-CN" altLang="en-US" sz="1200">
                  <a:sym typeface="+mn-ea"/>
                </a:rPr>
                <a:t>及以上优秀</a:t>
              </a:r>
              <a:endParaRPr lang="zh-CN" altLang="en-US" sz="1200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16090" y="3099435"/>
            <a:ext cx="4340225" cy="1785043"/>
            <a:chOff x="6501655" y="3237177"/>
            <a:chExt cx="4060626" cy="1785420"/>
          </a:xfrm>
        </p:grpSpPr>
        <p:grpSp>
          <p:nvGrpSpPr>
            <p:cNvPr id="20" name="组合 19"/>
            <p:cNvGrpSpPr/>
            <p:nvPr/>
          </p:nvGrpSpPr>
          <p:grpSpPr>
            <a:xfrm>
              <a:off x="6501655" y="3237177"/>
              <a:ext cx="2142687" cy="517860"/>
              <a:chOff x="6501655" y="3187620"/>
              <a:chExt cx="2142687" cy="517860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6501655" y="3187620"/>
                <a:ext cx="2142687" cy="517860"/>
              </a:xfrm>
              <a:prstGeom prst="roundRect">
                <a:avLst>
                  <a:gd name="adj" fmla="val 50000"/>
                </a:avLst>
              </a:prstGeom>
              <a:solidFill>
                <a:srgbClr val="FFD3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726445" y="3246675"/>
                <a:ext cx="1917065" cy="398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>
                    <a:solidFill>
                      <a:schemeClr val="accent1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</a:lstStyle>
              <a:p>
                <a:r>
                  <a:rPr lang="en-US" altLang="zh-CN" dirty="0">
                    <a:solidFill>
                      <a:schemeClr val="tx1"/>
                    </a:solidFill>
                    <a:latin typeface="思源宋体 CN SemiBold" panose="02020600000000000000" charset="-122"/>
                    <a:ea typeface="思源宋体 CN SemiBold" panose="02020600000000000000" charset="-122"/>
                    <a:cs typeface="思源宋体 CN SemiBold" panose="02020600000000000000" charset="-122"/>
                  </a:rPr>
                  <a:t>4.</a:t>
                </a:r>
                <a:r>
                  <a:rPr lang="zh-CN" altLang="en-US" dirty="0">
                    <a:solidFill>
                      <a:schemeClr val="tx1"/>
                    </a:solidFill>
                    <a:latin typeface="思源宋体 CN SemiBold" panose="02020600000000000000" charset="-122"/>
                    <a:ea typeface="思源宋体 CN SemiBold" panose="02020600000000000000" charset="-122"/>
                    <a:cs typeface="思源宋体 CN SemiBold" panose="02020600000000000000" charset="-122"/>
                  </a:rPr>
                  <a:t>刷新率</a:t>
                </a:r>
                <a:endParaRPr lang="zh-CN" altLang="en-US" dirty="0">
                  <a:solidFill>
                    <a:schemeClr val="tx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6726403" y="3823464"/>
              <a:ext cx="3835878" cy="119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>
                  <a:sym typeface="+mn-ea"/>
                </a:rPr>
                <a:t>60Hz</a:t>
              </a:r>
              <a:r>
                <a:rPr lang="zh-CN" altLang="en-US">
                  <a:sym typeface="+mn-ea"/>
                </a:rPr>
                <a:t>，</a:t>
              </a:r>
              <a:r>
                <a:rPr lang="en-US" altLang="zh-CN">
                  <a:sym typeface="+mn-ea"/>
                </a:rPr>
                <a:t> </a:t>
              </a:r>
              <a:r>
                <a:rPr lang="en-US" altLang="zh-CN">
                  <a:solidFill>
                    <a:srgbClr val="FF0000"/>
                  </a:solidFill>
                  <a:sym typeface="+mn-ea"/>
                </a:rPr>
                <a:t>90Hz</a:t>
              </a:r>
              <a:endParaRPr lang="zh-CN" altLang="en-US"/>
            </a:p>
            <a:p>
              <a:r>
                <a:rPr lang="en-US" altLang="zh-CN">
                  <a:solidFill>
                    <a:srgbClr val="FF0000"/>
                  </a:solidFill>
                  <a:sym typeface="+mn-ea"/>
                </a:rPr>
                <a:t>144Hz</a:t>
              </a:r>
              <a:r>
                <a:rPr lang="zh-CN" altLang="en-US">
                  <a:solidFill>
                    <a:srgbClr val="FF0000"/>
                  </a:solidFill>
                  <a:sym typeface="+mn-ea"/>
                </a:rPr>
                <a:t>，</a:t>
              </a:r>
              <a:r>
                <a:rPr lang="en-US" altLang="zh-CN">
                  <a:solidFill>
                    <a:srgbClr val="FF0000"/>
                  </a:solidFill>
                  <a:sym typeface="+mn-ea"/>
                </a:rPr>
                <a:t> 165Hz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en-US" altLang="zh-CN">
                  <a:sym typeface="+mn-ea"/>
                </a:rPr>
                <a:t>240Hz,  300Hz</a:t>
              </a:r>
              <a:endParaRPr lang="en-US" altLang="zh-CN"/>
            </a:p>
            <a:p>
              <a:endParaRPr lang="zh-CN" altLang="en-US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16090" y="4798060"/>
            <a:ext cx="4340225" cy="942402"/>
            <a:chOff x="6501655" y="5035592"/>
            <a:chExt cx="4060626" cy="942615"/>
          </a:xfrm>
        </p:grpSpPr>
        <p:grpSp>
          <p:nvGrpSpPr>
            <p:cNvPr id="21" name="组合 20"/>
            <p:cNvGrpSpPr/>
            <p:nvPr/>
          </p:nvGrpSpPr>
          <p:grpSpPr>
            <a:xfrm>
              <a:off x="6501655" y="5035592"/>
              <a:ext cx="2151380" cy="517860"/>
              <a:chOff x="6501655" y="5133912"/>
              <a:chExt cx="2151380" cy="517860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6501655" y="5133912"/>
                <a:ext cx="2142687" cy="517860"/>
              </a:xfrm>
              <a:prstGeom prst="roundRect">
                <a:avLst>
                  <a:gd name="adj" fmla="val 50000"/>
                </a:avLst>
              </a:prstGeom>
              <a:solidFill>
                <a:srgbClr val="FFA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726445" y="5192967"/>
                <a:ext cx="1926590" cy="398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>
                    <a:solidFill>
                      <a:schemeClr val="accent1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</a:lstStyle>
              <a:p>
                <a:r>
                  <a:rPr lang="en-US" altLang="zh-CN" dirty="0">
                    <a:solidFill>
                      <a:schemeClr val="tx1"/>
                    </a:solidFill>
                    <a:latin typeface="思源宋体 CN SemiBold" panose="02020600000000000000" charset="-122"/>
                    <a:ea typeface="思源宋体 CN SemiBold" panose="02020600000000000000" charset="-122"/>
                    <a:cs typeface="思源宋体 CN SemiBold" panose="02020600000000000000" charset="-122"/>
                  </a:rPr>
                  <a:t>5.</a:t>
                </a:r>
                <a:r>
                  <a:rPr lang="zh-CN" altLang="en-US" dirty="0">
                    <a:solidFill>
                      <a:schemeClr val="tx1"/>
                    </a:solidFill>
                    <a:latin typeface="思源宋体 CN SemiBold" panose="02020600000000000000" charset="-122"/>
                    <a:ea typeface="思源宋体 CN SemiBold" panose="02020600000000000000" charset="-122"/>
                    <a:cs typeface="思源宋体 CN SemiBold" panose="02020600000000000000" charset="-122"/>
                  </a:rPr>
                  <a:t>屏幕</a:t>
                </a:r>
                <a:endParaRPr lang="zh-CN" altLang="en-US" dirty="0">
                  <a:solidFill>
                    <a:schemeClr val="tx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6726403" y="5609824"/>
              <a:ext cx="3835878" cy="36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>
                  <a:sym typeface="+mn-ea"/>
                </a:rPr>
                <a:t>OLED</a:t>
              </a:r>
              <a:r>
                <a:rPr lang="zh-CN" altLang="en-US">
                  <a:sym typeface="+mn-ea"/>
                </a:rPr>
                <a:t>屏（烧屏），</a:t>
              </a:r>
              <a:r>
                <a:rPr lang="en-US" altLang="zh-CN">
                  <a:solidFill>
                    <a:srgbClr val="FF0000"/>
                  </a:solidFill>
                  <a:sym typeface="+mn-ea"/>
                </a:rPr>
                <a:t>IPS</a:t>
              </a:r>
              <a:endParaRPr lang="zh-CN" altLang="en-US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9137" y="325120"/>
            <a:ext cx="313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屏幕素质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542415" y="1564005"/>
            <a:ext cx="4340225" cy="2026870"/>
            <a:chOff x="6501655" y="1537082"/>
            <a:chExt cx="4060626" cy="2026509"/>
          </a:xfrm>
        </p:grpSpPr>
        <p:grpSp>
          <p:nvGrpSpPr>
            <p:cNvPr id="6" name="组合 5"/>
            <p:cNvGrpSpPr/>
            <p:nvPr/>
          </p:nvGrpSpPr>
          <p:grpSpPr>
            <a:xfrm>
              <a:off x="6501655" y="1537082"/>
              <a:ext cx="2142687" cy="517860"/>
              <a:chOff x="6501655" y="1537082"/>
              <a:chExt cx="2142687" cy="517860"/>
            </a:xfrm>
          </p:grpSpPr>
          <p:sp>
            <p:nvSpPr>
              <p:cNvPr id="7" name="矩形: 圆角 8"/>
              <p:cNvSpPr/>
              <p:nvPr/>
            </p:nvSpPr>
            <p:spPr>
              <a:xfrm>
                <a:off x="6501655" y="1537082"/>
                <a:ext cx="2142687" cy="517860"/>
              </a:xfrm>
              <a:prstGeom prst="roundRect">
                <a:avLst>
                  <a:gd name="adj" fmla="val 50000"/>
                </a:avLst>
              </a:prstGeom>
              <a:solidFill>
                <a:srgbClr val="FFF0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726445" y="1596137"/>
                <a:ext cx="1917700" cy="398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>
                    <a:solidFill>
                      <a:schemeClr val="accent1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</a:lstStyle>
              <a:p>
                <a:r>
                  <a:rPr lang="en-US" altLang="zh-CN" dirty="0">
                    <a:solidFill>
                      <a:schemeClr val="tx1"/>
                    </a:solidFill>
                    <a:latin typeface="思源宋体 CN SemiBold" panose="02020600000000000000" charset="-122"/>
                    <a:ea typeface="思源宋体 CN SemiBold" panose="02020600000000000000" charset="-122"/>
                    <a:cs typeface="思源宋体 CN SemiBold" panose="02020600000000000000" charset="-122"/>
                  </a:rPr>
                  <a:t>1.</a:t>
                </a:r>
                <a:r>
                  <a:rPr lang="zh-CN" altLang="en-US" dirty="0">
                    <a:solidFill>
                      <a:schemeClr val="tx1"/>
                    </a:solidFill>
                    <a:latin typeface="思源宋体 CN SemiBold" panose="02020600000000000000" charset="-122"/>
                    <a:ea typeface="思源宋体 CN SemiBold" panose="02020600000000000000" charset="-122"/>
                    <a:cs typeface="思源宋体 CN SemiBold" panose="02020600000000000000" charset="-122"/>
                  </a:rPr>
                  <a:t>分辨率</a:t>
                </a:r>
                <a:endParaRPr lang="zh-CN" altLang="en-US" dirty="0">
                  <a:solidFill>
                    <a:schemeClr val="tx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6726403" y="2087479"/>
              <a:ext cx="3835878" cy="1476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00">
                  <a:sym typeface="+mn-ea"/>
                </a:rPr>
                <a:t>1080p   1920*1080</a:t>
              </a:r>
              <a:endParaRPr lang="en-US" sz="1200">
                <a:sym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sz="1200">
                  <a:sym typeface="+mn-ea"/>
                </a:rPr>
                <a:t>2.2k  2240*1400</a:t>
              </a:r>
              <a:endParaRPr lang="en-US" sz="1200">
                <a:sym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sz="1200">
                  <a:sym typeface="+mn-ea"/>
                </a:rPr>
                <a:t>2.5k   2560*1600</a:t>
              </a:r>
              <a:endParaRPr lang="en-US" sz="1200"/>
            </a:p>
            <a:p>
              <a:pPr algn="just">
                <a:lnSpc>
                  <a:spcPct val="150000"/>
                </a:lnSpc>
              </a:pPr>
              <a:r>
                <a:rPr lang="en-US" altLang="zh-CN" sz="1200">
                  <a:sym typeface="+mn-ea"/>
                </a:rPr>
                <a:t>2.8k   2880*1800</a:t>
              </a:r>
              <a:endParaRPr lang="en-US" altLang="zh-CN" sz="1200">
                <a:sym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200" dirty="0"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rPr>
                <a:t>3k  3200*1800</a:t>
              </a:r>
              <a:endParaRPr lang="en-US" altLang="zh-CN" sz="1200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12545" y="3767455"/>
            <a:ext cx="4340225" cy="1472515"/>
            <a:chOff x="6501655" y="1537082"/>
            <a:chExt cx="4060626" cy="1472253"/>
          </a:xfrm>
        </p:grpSpPr>
        <p:grpSp>
          <p:nvGrpSpPr>
            <p:cNvPr id="26" name="组合 25"/>
            <p:cNvGrpSpPr/>
            <p:nvPr/>
          </p:nvGrpSpPr>
          <p:grpSpPr>
            <a:xfrm>
              <a:off x="6501655" y="1537082"/>
              <a:ext cx="2142687" cy="517860"/>
              <a:chOff x="6501655" y="1537082"/>
              <a:chExt cx="2142687" cy="517860"/>
            </a:xfrm>
          </p:grpSpPr>
          <p:sp>
            <p:nvSpPr>
              <p:cNvPr id="28" name="矩形: 圆角 8"/>
              <p:cNvSpPr/>
              <p:nvPr/>
            </p:nvSpPr>
            <p:spPr>
              <a:xfrm>
                <a:off x="6501655" y="1537082"/>
                <a:ext cx="2142687" cy="517860"/>
              </a:xfrm>
              <a:prstGeom prst="roundRect">
                <a:avLst>
                  <a:gd name="adj" fmla="val 50000"/>
                </a:avLst>
              </a:prstGeom>
              <a:solidFill>
                <a:srgbClr val="FFF0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726445" y="1596137"/>
                <a:ext cx="1917700" cy="398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>
                    <a:solidFill>
                      <a:schemeClr val="accent1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</a:lstStyle>
              <a:p>
                <a:r>
                  <a:rPr lang="en-US" altLang="zh-CN" dirty="0">
                    <a:solidFill>
                      <a:schemeClr val="tx1"/>
                    </a:solidFill>
                    <a:latin typeface="思源宋体 CN SemiBold" panose="02020600000000000000" charset="-122"/>
                    <a:ea typeface="思源宋体 CN SemiBold" panose="02020600000000000000" charset="-122"/>
                    <a:cs typeface="思源宋体 CN SemiBold" panose="02020600000000000000" charset="-122"/>
                  </a:rPr>
                  <a:t>2.</a:t>
                </a:r>
                <a:r>
                  <a:rPr lang="zh-CN" altLang="en-US" dirty="0">
                    <a:solidFill>
                      <a:schemeClr val="tx1"/>
                    </a:solidFill>
                    <a:latin typeface="思源宋体 CN SemiBold" panose="02020600000000000000" charset="-122"/>
                    <a:ea typeface="思源宋体 CN SemiBold" panose="02020600000000000000" charset="-122"/>
                    <a:cs typeface="思源宋体 CN SemiBold" panose="02020600000000000000" charset="-122"/>
                  </a:rPr>
                  <a:t>色域</a:t>
                </a:r>
                <a:endParaRPr lang="zh-CN" altLang="en-US" dirty="0">
                  <a:solidFill>
                    <a:schemeClr val="tx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726403" y="2087479"/>
              <a:ext cx="3835878" cy="921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>
                  <a:sym typeface="+mn-ea"/>
                </a:rPr>
                <a:t>sRGB、Adobe RGB、NTSC、DCI-P3</a:t>
              </a:r>
              <a:endParaRPr lang="zh-CN" altLang="en-US" sz="1200">
                <a:sym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200">
                  <a:sym typeface="+mn-ea"/>
                </a:rPr>
                <a:t>100%</a:t>
              </a:r>
              <a:r>
                <a:rPr lang="zh-CN" altLang="en-US" sz="1200">
                  <a:sym typeface="+mn-ea"/>
                </a:rPr>
                <a:t>sRGB、</a:t>
              </a:r>
              <a:r>
                <a:rPr lang="en-US" altLang="zh-CN" sz="1200">
                  <a:sym typeface="+mn-ea"/>
                </a:rPr>
                <a:t>72%</a:t>
              </a:r>
              <a:r>
                <a:rPr lang="zh-CN" altLang="en-US" sz="1200">
                  <a:sym typeface="+mn-ea"/>
                </a:rPr>
                <a:t>NTSC、</a:t>
              </a:r>
              <a:r>
                <a:rPr lang="en-US" altLang="zh-CN" sz="1200">
                  <a:sym typeface="+mn-ea"/>
                </a:rPr>
                <a:t>45%NTSC</a:t>
              </a:r>
              <a:endParaRPr lang="zh-CN" altLang="en-US" sz="1200"/>
            </a:p>
            <a:p>
              <a:pPr algn="just">
                <a:lnSpc>
                  <a:spcPct val="150000"/>
                </a:lnSpc>
              </a:pPr>
              <a:endParaRPr lang="zh-CN" altLang="en-US" sz="1200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</p:grpSp>
      <p:pic>
        <p:nvPicPr>
          <p:cNvPr id="32" name="图片 31" descr="BSX_M~HWEYV24HV3NK69TH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15" y="3623310"/>
            <a:ext cx="3543935" cy="2891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220470" y="2821305"/>
            <a:ext cx="2221230" cy="2642870"/>
          </a:xfrm>
          <a:prstGeom prst="roundRect">
            <a:avLst>
              <a:gd name="adj" fmla="val 8523"/>
            </a:avLst>
          </a:prstGeom>
          <a:solidFill>
            <a:srgbClr val="FFF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6229350" y="2821305"/>
            <a:ext cx="2221230" cy="2642870"/>
          </a:xfrm>
          <a:prstGeom prst="roundRect">
            <a:avLst>
              <a:gd name="adj" fmla="val 8523"/>
            </a:avLst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8733790" y="2821305"/>
            <a:ext cx="2221230" cy="2642870"/>
          </a:xfrm>
          <a:prstGeom prst="roundRect">
            <a:avLst>
              <a:gd name="adj" fmla="val 8523"/>
            </a:avLst>
          </a:prstGeom>
          <a:solidFill>
            <a:srgbClr val="A9C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3724910" y="2821305"/>
            <a:ext cx="2221230" cy="2642870"/>
          </a:xfrm>
          <a:prstGeom prst="roundRect">
            <a:avLst>
              <a:gd name="adj" fmla="val 8523"/>
            </a:avLst>
          </a:prstGeom>
          <a:solidFill>
            <a:srgbClr val="FFD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9604" y="756211"/>
            <a:ext cx="20129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目录</a:t>
            </a:r>
            <a:endParaRPr lang="zh-CN" altLang="en-US" sz="7200" b="1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25700" y="1188825"/>
            <a:ext cx="33585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CONTENTS</a:t>
            </a:r>
            <a:endParaRPr lang="zh-CN" altLang="en-US" sz="4400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52625" y="3026408"/>
            <a:ext cx="7569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en-US" altLang="zh-CN" sz="4000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01</a:t>
            </a:r>
            <a:endParaRPr lang="en-US" altLang="zh-CN" sz="4000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57065" y="3026408"/>
            <a:ext cx="7569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en-US" altLang="zh-CN" sz="4000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02</a:t>
            </a:r>
            <a:endParaRPr lang="en-US" altLang="zh-CN" sz="4000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61505" y="3026408"/>
            <a:ext cx="7569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en-US" altLang="zh-CN" sz="4000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03</a:t>
            </a:r>
            <a:endParaRPr lang="en-US" altLang="zh-CN" sz="4000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65945" y="3026408"/>
            <a:ext cx="7569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en-US" altLang="zh-CN" sz="4000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04</a:t>
            </a:r>
            <a:endParaRPr lang="en-US" altLang="zh-CN" sz="4000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28775" y="4126880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如何去挑</a:t>
            </a:r>
            <a:endParaRPr lang="zh-CN" altLang="en-US" sz="2400" dirty="0">
              <a:solidFill>
                <a:schemeClr val="accent2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80498" y="410846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轻薄本推荐</a:t>
            </a:r>
            <a:endParaRPr lang="zh-CN" altLang="en-US" sz="2400" dirty="0">
              <a:solidFill>
                <a:schemeClr val="accent2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84938" y="410148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游戏本推荐</a:t>
            </a:r>
            <a:endParaRPr lang="zh-CN" altLang="en-US" sz="2400" dirty="0">
              <a:solidFill>
                <a:schemeClr val="accent2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20810" y="4095130"/>
            <a:ext cx="1647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提问</a:t>
            </a:r>
            <a:r>
              <a:rPr lang="en-US" altLang="zh-CN" sz="2400" dirty="0">
                <a:solidFill>
                  <a:schemeClr val="accent2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&amp;</a:t>
            </a:r>
            <a:r>
              <a:rPr lang="zh-CN" altLang="en-US" sz="2400" dirty="0">
                <a:solidFill>
                  <a:schemeClr val="accent2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答疑</a:t>
            </a:r>
            <a:endParaRPr lang="zh-CN" altLang="en-US" sz="2400" dirty="0">
              <a:solidFill>
                <a:schemeClr val="accent2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9137" y="325120"/>
            <a:ext cx="313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便携与续航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5615" y="2303780"/>
            <a:ext cx="1451610" cy="1532255"/>
            <a:chOff x="749" y="3628"/>
            <a:chExt cx="2286" cy="2413"/>
          </a:xfrm>
        </p:grpSpPr>
        <p:grpSp>
          <p:nvGrpSpPr>
            <p:cNvPr id="76" name="组合 75"/>
            <p:cNvGrpSpPr/>
            <p:nvPr/>
          </p:nvGrpSpPr>
          <p:grpSpPr>
            <a:xfrm>
              <a:off x="749" y="3628"/>
              <a:ext cx="2178" cy="1408"/>
              <a:chOff x="12694" y="6293"/>
              <a:chExt cx="2178" cy="1408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12694" y="6939"/>
                <a:ext cx="2178" cy="762"/>
                <a:chOff x="12664" y="6515"/>
                <a:chExt cx="2178" cy="762"/>
              </a:xfrm>
            </p:grpSpPr>
            <p:pic>
              <p:nvPicPr>
                <p:cNvPr id="69" name="图片 68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2664" y="6515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70" name="图片 69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3372" y="6515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71" name="图片 70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4080" y="6515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75" name="组合 74"/>
              <p:cNvGrpSpPr/>
              <p:nvPr/>
            </p:nvGrpSpPr>
            <p:grpSpPr>
              <a:xfrm>
                <a:off x="13058" y="6293"/>
                <a:ext cx="1440" cy="762"/>
                <a:chOff x="13402" y="7921"/>
                <a:chExt cx="1440" cy="762"/>
              </a:xfrm>
            </p:grpSpPr>
            <p:pic>
              <p:nvPicPr>
                <p:cNvPr id="72" name="图片 71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4080" y="7921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73" name="图片 72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3402" y="7921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77" name="文本框 76"/>
            <p:cNvSpPr txBox="1"/>
            <p:nvPr/>
          </p:nvSpPr>
          <p:spPr>
            <a:xfrm>
              <a:off x="881" y="5461"/>
              <a:ext cx="21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1kg</a:t>
              </a:r>
              <a:endParaRPr lang="en-US" altLang="zh-CN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918065" y="1807210"/>
            <a:ext cx="1805940" cy="2397125"/>
            <a:chOff x="15619" y="2846"/>
            <a:chExt cx="2844" cy="3775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5619" y="2846"/>
              <a:ext cx="2844" cy="2839"/>
              <a:chOff x="11210" y="5839"/>
              <a:chExt cx="2844" cy="2839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11210" y="7916"/>
                <a:ext cx="2844" cy="762"/>
                <a:chOff x="11210" y="7916"/>
                <a:chExt cx="2844" cy="762"/>
              </a:xfrm>
            </p:grpSpPr>
            <p:pic>
              <p:nvPicPr>
                <p:cNvPr id="85" name="图片 84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1210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92" name="图片 91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1887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93" name="图片 92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2574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94" name="图片 93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3292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96" name="组合 95"/>
              <p:cNvGrpSpPr/>
              <p:nvPr/>
            </p:nvGrpSpPr>
            <p:grpSpPr>
              <a:xfrm>
                <a:off x="11210" y="7228"/>
                <a:ext cx="2844" cy="762"/>
                <a:chOff x="11210" y="7916"/>
                <a:chExt cx="2844" cy="762"/>
              </a:xfrm>
            </p:grpSpPr>
            <p:pic>
              <p:nvPicPr>
                <p:cNvPr id="97" name="图片 96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1210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98" name="图片 97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1887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99" name="图片 98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2574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01" name="图片 100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3292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102" name="组合 101"/>
              <p:cNvGrpSpPr/>
              <p:nvPr/>
            </p:nvGrpSpPr>
            <p:grpSpPr>
              <a:xfrm>
                <a:off x="11210" y="6520"/>
                <a:ext cx="2844" cy="762"/>
                <a:chOff x="11210" y="7916"/>
                <a:chExt cx="2844" cy="762"/>
              </a:xfrm>
            </p:grpSpPr>
            <p:pic>
              <p:nvPicPr>
                <p:cNvPr id="103" name="图片 102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1210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04" name="图片 103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1887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05" name="图片 104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2574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06" name="图片 105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3292" y="791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109" name="组合 108"/>
              <p:cNvGrpSpPr/>
              <p:nvPr/>
            </p:nvGrpSpPr>
            <p:grpSpPr>
              <a:xfrm>
                <a:off x="11558" y="5839"/>
                <a:ext cx="2152" cy="782"/>
                <a:chOff x="11416" y="9275"/>
                <a:chExt cx="2152" cy="782"/>
              </a:xfrm>
            </p:grpSpPr>
            <p:pic>
              <p:nvPicPr>
                <p:cNvPr id="86" name="图片 85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2806" y="9275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07" name="图片 106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2114" y="9295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08" name="图片 107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1416" y="9295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111" name="文本框 110"/>
            <p:cNvSpPr txBox="1"/>
            <p:nvPr/>
          </p:nvSpPr>
          <p:spPr>
            <a:xfrm>
              <a:off x="15834" y="6041"/>
              <a:ext cx="262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3kg</a:t>
              </a:r>
              <a:endParaRPr lang="en-US" altLang="zh-CN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53965" y="2099310"/>
            <a:ext cx="1807210" cy="1976755"/>
            <a:chOff x="7959" y="3306"/>
            <a:chExt cx="2846" cy="3113"/>
          </a:xfrm>
        </p:grpSpPr>
        <p:sp>
          <p:nvSpPr>
            <p:cNvPr id="78" name="文本框 77"/>
            <p:cNvSpPr txBox="1"/>
            <p:nvPr/>
          </p:nvSpPr>
          <p:spPr>
            <a:xfrm>
              <a:off x="8178" y="5839"/>
              <a:ext cx="24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2kg</a:t>
              </a:r>
              <a:endParaRPr lang="en-US" altLang="zh-CN"/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7959" y="3306"/>
              <a:ext cx="2846" cy="2222"/>
              <a:chOff x="8050" y="6792"/>
              <a:chExt cx="2846" cy="2222"/>
            </a:xfrm>
          </p:grpSpPr>
          <p:grpSp>
            <p:nvGrpSpPr>
              <p:cNvPr id="116" name="组合 115"/>
              <p:cNvGrpSpPr/>
              <p:nvPr/>
            </p:nvGrpSpPr>
            <p:grpSpPr>
              <a:xfrm>
                <a:off x="8050" y="7554"/>
                <a:ext cx="2846" cy="762"/>
                <a:chOff x="8050" y="7554"/>
                <a:chExt cx="2846" cy="762"/>
              </a:xfrm>
            </p:grpSpPr>
            <p:pic>
              <p:nvPicPr>
                <p:cNvPr id="112" name="图片 111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8050" y="7554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13" name="图片 112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8738" y="7554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14" name="图片 113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9436" y="7554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15" name="图片 114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0134" y="7554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117" name="组合 116"/>
              <p:cNvGrpSpPr/>
              <p:nvPr/>
            </p:nvGrpSpPr>
            <p:grpSpPr>
              <a:xfrm>
                <a:off x="8050" y="8252"/>
                <a:ext cx="2846" cy="762"/>
                <a:chOff x="8050" y="7554"/>
                <a:chExt cx="2846" cy="762"/>
              </a:xfrm>
            </p:grpSpPr>
            <p:pic>
              <p:nvPicPr>
                <p:cNvPr id="118" name="图片 117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8050" y="7554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19" name="图片 118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8738" y="7554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20" name="图片 119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9436" y="7554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21" name="图片 120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0134" y="7554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124" name="组合 123"/>
              <p:cNvGrpSpPr/>
              <p:nvPr/>
            </p:nvGrpSpPr>
            <p:grpSpPr>
              <a:xfrm>
                <a:off x="8738" y="6792"/>
                <a:ext cx="1470" cy="762"/>
                <a:chOff x="12237" y="7756"/>
                <a:chExt cx="1470" cy="762"/>
              </a:xfrm>
            </p:grpSpPr>
            <p:pic>
              <p:nvPicPr>
                <p:cNvPr id="122" name="图片 121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2237" y="775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123" name="图片 122" descr="苹果"/>
                <p:cNvPicPr>
                  <a:picLocks noChangeAspect="1"/>
                </p:cNvPicPr>
                <p:nvPr/>
              </p:nvPicPr>
              <p:blipFill>
                <a:blip r:embed="rId2"/>
                <a:srcRect l="9074" t="7051" r="11956" b="13979"/>
                <a:stretch>
                  <a:fillRect/>
                </a:stretch>
              </p:blipFill>
              <p:spPr>
                <a:xfrm>
                  <a:off x="12945" y="7756"/>
                  <a:ext cx="762" cy="76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288" h="1288">
                      <a:moveTo>
                        <a:pt x="644" y="0"/>
                      </a:moveTo>
                      <a:cubicBezTo>
                        <a:pt x="1000" y="0"/>
                        <a:pt x="1288" y="288"/>
                        <a:pt x="1288" y="644"/>
                      </a:cubicBezTo>
                      <a:cubicBezTo>
                        <a:pt x="1288" y="1000"/>
                        <a:pt x="1000" y="1288"/>
                        <a:pt x="644" y="1288"/>
                      </a:cubicBezTo>
                      <a:cubicBezTo>
                        <a:pt x="288" y="1288"/>
                        <a:pt x="0" y="1000"/>
                        <a:pt x="0" y="644"/>
                      </a:cubicBezTo>
                      <a:cubicBezTo>
                        <a:pt x="0" y="288"/>
                        <a:pt x="288" y="0"/>
                        <a:pt x="644" y="0"/>
                      </a:cubicBezTo>
                      <a:close/>
                    </a:path>
                  </a:pathLst>
                </a:custGeom>
              </p:spPr>
            </p:pic>
          </p:grpSp>
        </p:grpSp>
      </p:grpSp>
      <p:grpSp>
        <p:nvGrpSpPr>
          <p:cNvPr id="34" name="组合 33"/>
          <p:cNvGrpSpPr/>
          <p:nvPr/>
        </p:nvGrpSpPr>
        <p:grpSpPr>
          <a:xfrm>
            <a:off x="1858645" y="1325245"/>
            <a:ext cx="3096260" cy="2555240"/>
            <a:chOff x="2927" y="2087"/>
            <a:chExt cx="4876" cy="4024"/>
          </a:xfrm>
        </p:grpSpPr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"/>
            <a:srcRect t="1727"/>
            <a:stretch>
              <a:fillRect/>
            </a:stretch>
          </p:blipFill>
          <p:spPr>
            <a:xfrm>
              <a:off x="2927" y="2593"/>
              <a:ext cx="4877" cy="3518"/>
            </a:xfrm>
            <a:prstGeom prst="rect">
              <a:avLst/>
            </a:prstGeom>
          </p:spPr>
        </p:pic>
        <p:sp>
          <p:nvSpPr>
            <p:cNvPr id="127" name="文本框 126"/>
            <p:cNvSpPr txBox="1"/>
            <p:nvPr/>
          </p:nvSpPr>
          <p:spPr>
            <a:xfrm>
              <a:off x="4161" y="2087"/>
              <a:ext cx="21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轻薄本</a:t>
              </a:r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048500" y="1186815"/>
            <a:ext cx="2598420" cy="2816225"/>
            <a:chOff x="11100" y="1869"/>
            <a:chExt cx="4092" cy="4435"/>
          </a:xfrm>
        </p:grpSpPr>
        <p:pic>
          <p:nvPicPr>
            <p:cNvPr id="80" name="图片 7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100" y="2186"/>
              <a:ext cx="4093" cy="411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8" name="文本框 127"/>
            <p:cNvSpPr txBox="1"/>
            <p:nvPr/>
          </p:nvSpPr>
          <p:spPr>
            <a:xfrm>
              <a:off x="11866" y="1869"/>
              <a:ext cx="258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游戏本</a:t>
              </a:r>
              <a:endParaRPr lang="zh-CN" altLang="en-US"/>
            </a:p>
          </p:txBody>
        </p:sp>
      </p:grpSp>
      <p:pic>
        <p:nvPicPr>
          <p:cNvPr id="130" name="图片 129"/>
          <p:cNvPicPr/>
          <p:nvPr/>
        </p:nvPicPr>
        <p:blipFill>
          <a:blip r:embed="rId5"/>
          <a:stretch>
            <a:fillRect/>
          </a:stretch>
        </p:blipFill>
        <p:spPr>
          <a:xfrm>
            <a:off x="7582535" y="4496435"/>
            <a:ext cx="1824355" cy="1824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1" name="文本框 130"/>
          <p:cNvSpPr txBox="1"/>
          <p:nvPr/>
        </p:nvSpPr>
        <p:spPr>
          <a:xfrm>
            <a:off x="4912995" y="5088255"/>
            <a:ext cx="146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充电器</a:t>
            </a:r>
            <a:endParaRPr lang="zh-CN" altLang="en-US"/>
          </a:p>
        </p:txBody>
      </p:sp>
      <p:pic>
        <p:nvPicPr>
          <p:cNvPr id="132" name="图片 131"/>
          <p:cNvPicPr/>
          <p:nvPr/>
        </p:nvPicPr>
        <p:blipFill>
          <a:blip r:embed="rId6"/>
          <a:stretch>
            <a:fillRect/>
          </a:stretch>
        </p:blipFill>
        <p:spPr>
          <a:xfrm>
            <a:off x="2541905" y="4406900"/>
            <a:ext cx="1731010" cy="1731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9137" y="325120"/>
            <a:ext cx="313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内存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466090" y="1957070"/>
            <a:ext cx="5619115" cy="33540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332345" y="2007870"/>
            <a:ext cx="36004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solidFill>
                  <a:srgbClr val="FF0000"/>
                </a:solidFill>
              </a:rPr>
              <a:t>DDR4 3200MHz</a:t>
            </a:r>
            <a:endParaRPr lang="en-US" altLang="zh-CN" sz="2000">
              <a:solidFill>
                <a:srgbClr val="FF0000"/>
              </a:solidFill>
            </a:endParaRPr>
          </a:p>
          <a:p>
            <a:pPr algn="ctr"/>
            <a:endParaRPr lang="en-US" altLang="zh-CN" sz="2000"/>
          </a:p>
          <a:p>
            <a:pPr algn="ctr"/>
            <a:r>
              <a:rPr lang="en-US" altLang="zh-CN" sz="2000"/>
              <a:t>DDR5 6000MHz </a:t>
            </a:r>
            <a:endParaRPr lang="en-US" altLang="zh-CN" sz="2000"/>
          </a:p>
          <a:p>
            <a:pPr algn="ctr"/>
            <a:endParaRPr lang="en-US" altLang="zh-CN" sz="2000"/>
          </a:p>
          <a:p>
            <a:pPr algn="ctr"/>
            <a:r>
              <a:rPr lang="zh-CN" altLang="en-US" sz="2000"/>
              <a:t>双通道（内存当显存）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r>
              <a:rPr lang="zh-CN" altLang="en-US" sz="2000"/>
              <a:t>板载内存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r>
              <a:rPr lang="en-US" altLang="zh-CN" sz="2000">
                <a:solidFill>
                  <a:srgbClr val="FF0000"/>
                </a:solidFill>
              </a:rPr>
              <a:t>16G</a:t>
            </a:r>
            <a:r>
              <a:rPr lang="zh-CN" altLang="en-US" sz="2000">
                <a:solidFill>
                  <a:srgbClr val="FF0000"/>
                </a:solidFill>
              </a:rPr>
              <a:t>足够</a:t>
            </a:r>
            <a:endParaRPr lang="zh-CN" altLang="en-US" sz="2000">
              <a:solidFill>
                <a:srgbClr val="FF0000"/>
              </a:solidFill>
            </a:endParaRPr>
          </a:p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9137" y="325120"/>
            <a:ext cx="313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硬盘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542290" y="1842770"/>
            <a:ext cx="5357495" cy="2779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240905" y="1783080"/>
            <a:ext cx="35248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</a:rPr>
              <a:t>固态硬盘（</a:t>
            </a:r>
            <a:r>
              <a:rPr lang="en-US" altLang="zh-CN">
                <a:solidFill>
                  <a:srgbClr val="FF0000"/>
                </a:solidFill>
              </a:rPr>
              <a:t>SSD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r>
              <a:rPr lang="en-US" altLang="zh-CN"/>
              <a:t>&gt;</a:t>
            </a:r>
            <a:r>
              <a:rPr lang="zh-CN" altLang="en-US"/>
              <a:t>机械硬盘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硬盘实际容量</a:t>
            </a:r>
            <a:r>
              <a:rPr lang="en-US" altLang="zh-CN"/>
              <a:t>=</a:t>
            </a:r>
            <a:r>
              <a:rPr lang="zh-CN" altLang="en-US"/>
              <a:t>理论容量</a:t>
            </a:r>
            <a:r>
              <a:rPr lang="en-US" altLang="zh-CN"/>
              <a:t>*0.93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en-US" altLang="zh-CN">
                <a:solidFill>
                  <a:srgbClr val="FF0000"/>
                </a:solidFill>
              </a:rPr>
              <a:t>512G</a:t>
            </a:r>
            <a:r>
              <a:rPr lang="en-US" altLang="zh-CN"/>
              <a:t>≈476G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en-US" altLang="zh-CN"/>
              <a:t>1T≈930G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（是否可加装硬盘，是否有多个硬盘</a:t>
            </a:r>
            <a:r>
              <a:rPr lang="zh-CN" altLang="en-US"/>
              <a:t>位）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4150360" y="335280"/>
            <a:ext cx="416179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8820" y="325120"/>
            <a:ext cx="3505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轻薄本推荐（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3000-5000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" y="1375410"/>
            <a:ext cx="8655685" cy="4646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32850" y="1254125"/>
            <a:ext cx="30111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惠普</a:t>
            </a:r>
            <a:r>
              <a:rPr lang="en-US" altLang="zh-CN" sz="3200"/>
              <a:t> </a:t>
            </a:r>
            <a:r>
              <a:rPr lang="zh-CN" altLang="en-US" sz="3200"/>
              <a:t>锐</a:t>
            </a:r>
            <a:r>
              <a:rPr lang="en-US" altLang="zh-CN" sz="3200"/>
              <a:t>14</a:t>
            </a:r>
            <a:endParaRPr lang="en-US" altLang="zh-CN" sz="3200"/>
          </a:p>
          <a:p>
            <a:pPr algn="ctr"/>
            <a:r>
              <a:rPr lang="en-US" altLang="zh-CN" sz="3200"/>
              <a:t>R5-7530U</a:t>
            </a:r>
            <a:endParaRPr lang="en-US" altLang="zh-CN" sz="3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910" y="3229610"/>
            <a:ext cx="1659890" cy="167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4150360" y="335280"/>
            <a:ext cx="435356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28820" y="325120"/>
            <a:ext cx="384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轻薄本推荐（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3000-5000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" y="1373505"/>
            <a:ext cx="8526780" cy="4536440"/>
          </a:xfrm>
          <a:prstGeom prst="rect">
            <a:avLst/>
          </a:prstGeom>
        </p:spPr>
      </p:pic>
      <p:sp>
        <p:nvSpPr>
          <p:cNvPr id="9" name="AutoShape7"/>
          <p:cNvSpPr>
            <a:spLocks noChangeArrowheads="1"/>
          </p:cNvSpPr>
          <p:nvPr/>
        </p:nvSpPr>
        <p:spPr bwMode="auto">
          <a:xfrm>
            <a:off x="8536681" y="1308933"/>
            <a:ext cx="3457753" cy="123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惠普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 </a:t>
            </a: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战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66</a:t>
            </a: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六代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R7-7730U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925" y="3736975"/>
            <a:ext cx="1637665" cy="15735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4150360" y="335280"/>
            <a:ext cx="435356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28820" y="325120"/>
            <a:ext cx="384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轻薄本推荐（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3000-5000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AutoShape7"/>
          <p:cNvSpPr>
            <a:spLocks noChangeArrowheads="1"/>
          </p:cNvSpPr>
          <p:nvPr/>
        </p:nvSpPr>
        <p:spPr bwMode="auto">
          <a:xfrm>
            <a:off x="8536681" y="1308933"/>
            <a:ext cx="3457753" cy="246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荣耀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MagicBook X14 PRO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R7-7840HS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" y="1124585"/>
            <a:ext cx="8537575" cy="47821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05" y="4273550"/>
            <a:ext cx="1830070" cy="17665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4150360" y="335280"/>
            <a:ext cx="435356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28820" y="325120"/>
            <a:ext cx="384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轻薄本推荐（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5000-6000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AutoShape7"/>
          <p:cNvSpPr>
            <a:spLocks noChangeArrowheads="1"/>
          </p:cNvSpPr>
          <p:nvPr/>
        </p:nvSpPr>
        <p:spPr bwMode="auto">
          <a:xfrm>
            <a:off x="8536681" y="1308933"/>
            <a:ext cx="3457753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联想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 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ThinkBook 14+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i5-13500H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1501140"/>
            <a:ext cx="7959090" cy="43072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215" y="3843020"/>
            <a:ext cx="1851025" cy="18307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4150360" y="335280"/>
            <a:ext cx="435356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28820" y="325120"/>
            <a:ext cx="384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轻薄本推荐（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5000-6000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AutoShape7"/>
          <p:cNvSpPr>
            <a:spLocks noChangeArrowheads="1"/>
          </p:cNvSpPr>
          <p:nvPr/>
        </p:nvSpPr>
        <p:spPr bwMode="auto">
          <a:xfrm>
            <a:off x="8536681" y="1308933"/>
            <a:ext cx="3457753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联想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 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ThinkBook 14+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R7-7840H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" y="1398270"/>
            <a:ext cx="8361045" cy="4852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0" y="3951605"/>
            <a:ext cx="1849120" cy="18281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2417" y="2972500"/>
            <a:ext cx="742716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游戏本推荐</a:t>
            </a:r>
            <a:endParaRPr lang="zh-CN" altLang="en-US" sz="4800" b="1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2417" y="1953325"/>
            <a:ext cx="742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第三部分</a:t>
            </a:r>
            <a:endParaRPr lang="zh-CN" altLang="en-US" sz="2400" b="1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9137" y="325120"/>
            <a:ext cx="313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如何挑游戏本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09090" y="2012315"/>
            <a:ext cx="3934460" cy="3910330"/>
            <a:chOff x="3407" y="3416"/>
            <a:chExt cx="6196" cy="6158"/>
          </a:xfr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grpSpPr>
        <p:sp>
          <p:nvSpPr>
            <p:cNvPr id="4" name="AutoShape0"/>
            <p:cNvSpPr/>
            <p:nvPr/>
          </p:nvSpPr>
          <p:spPr>
            <a:xfrm>
              <a:off x="6736" y="3671"/>
              <a:ext cx="2459" cy="2459"/>
            </a:xfrm>
            <a:prstGeom prst="ellipse">
              <a:avLst/>
            </a:prstGeom>
            <a:grpFill/>
            <a:ln w="76200"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/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显卡</a:t>
              </a:r>
              <a:endParaRPr 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5" name="Freeform0"/>
            <p:cNvSpPr/>
            <p:nvPr/>
          </p:nvSpPr>
          <p:spPr bwMode="auto">
            <a:xfrm>
              <a:off x="8431" y="3569"/>
              <a:ext cx="765" cy="772"/>
            </a:xfrm>
            <a:custGeom>
              <a:avLst/>
              <a:gdLst>
                <a:gd name="T0" fmla="*/ 2147483646 w 275"/>
                <a:gd name="T1" fmla="*/ 2147483646 h 275"/>
                <a:gd name="T2" fmla="*/ 2147483646 w 275"/>
                <a:gd name="T3" fmla="*/ 2147483646 h 275"/>
                <a:gd name="T4" fmla="*/ 2147483646 w 275"/>
                <a:gd name="T5" fmla="*/ 2147483646 h 275"/>
                <a:gd name="T6" fmla="*/ 2147483646 w 275"/>
                <a:gd name="T7" fmla="*/ 2147483646 h 275"/>
                <a:gd name="T8" fmla="*/ 0 w 275"/>
                <a:gd name="T9" fmla="*/ 2147483646 h 275"/>
                <a:gd name="T10" fmla="*/ 2147483646 w 275"/>
                <a:gd name="T11" fmla="*/ 2147483646 h 275"/>
                <a:gd name="T12" fmla="*/ 2147483646 w 275"/>
                <a:gd name="T13" fmla="*/ 2147483646 h 275"/>
                <a:gd name="T14" fmla="*/ 2147483646 w 275"/>
                <a:gd name="T15" fmla="*/ 2147483646 h 275"/>
                <a:gd name="T16" fmla="*/ 2147483646 w 275"/>
                <a:gd name="T17" fmla="*/ 2147483646 h 275"/>
                <a:gd name="T18" fmla="*/ 2147483646 w 275"/>
                <a:gd name="T19" fmla="*/ 2147483646 h 275"/>
                <a:gd name="T20" fmla="*/ 2147483646 w 275"/>
                <a:gd name="T21" fmla="*/ 2147483646 h 275"/>
                <a:gd name="T22" fmla="*/ 2147483646 w 275"/>
                <a:gd name="T23" fmla="*/ 2147483646 h 275"/>
                <a:gd name="T24" fmla="*/ 2147483646 w 275"/>
                <a:gd name="T25" fmla="*/ 2147483646 h 275"/>
                <a:gd name="T26" fmla="*/ 2147483646 w 275"/>
                <a:gd name="T27" fmla="*/ 2147483646 h 275"/>
                <a:gd name="T28" fmla="*/ 2147483646 w 275"/>
                <a:gd name="T29" fmla="*/ 2147483646 h 275"/>
                <a:gd name="T30" fmla="*/ 2147483646 w 275"/>
                <a:gd name="T31" fmla="*/ 2147483646 h 275"/>
                <a:gd name="T32" fmla="*/ 2147483646 w 275"/>
                <a:gd name="T33" fmla="*/ 2147483646 h 275"/>
                <a:gd name="T34" fmla="*/ 2147483646 w 275"/>
                <a:gd name="T35" fmla="*/ 2147483646 h 275"/>
                <a:gd name="T36" fmla="*/ 2147483646 w 275"/>
                <a:gd name="T37" fmla="*/ 2147483646 h 275"/>
                <a:gd name="T38" fmla="*/ 2147483646 w 275"/>
                <a:gd name="T39" fmla="*/ 0 h 275"/>
                <a:gd name="T40" fmla="*/ 2147483646 w 275"/>
                <a:gd name="T41" fmla="*/ 0 h 275"/>
                <a:gd name="T42" fmla="*/ 2147483646 w 275"/>
                <a:gd name="T43" fmla="*/ 2147483646 h 275"/>
                <a:gd name="T44" fmla="*/ 2147483646 w 275"/>
                <a:gd name="T45" fmla="*/ 2147483646 h 275"/>
                <a:gd name="T46" fmla="*/ 2147483646 w 275"/>
                <a:gd name="T47" fmla="*/ 2147483646 h 275"/>
                <a:gd name="T48" fmla="*/ 2147483646 w 275"/>
                <a:gd name="T49" fmla="*/ 2147483646 h 275"/>
                <a:gd name="T50" fmla="*/ 2147483646 w 275"/>
                <a:gd name="T51" fmla="*/ 2147483646 h 275"/>
                <a:gd name="T52" fmla="*/ 2147483646 w 275"/>
                <a:gd name="T53" fmla="*/ 2147483646 h 275"/>
                <a:gd name="T54" fmla="*/ 2147483646 w 275"/>
                <a:gd name="T55" fmla="*/ 2147483646 h 275"/>
                <a:gd name="T56" fmla="*/ 2147483646 w 275"/>
                <a:gd name="T57" fmla="*/ 2147483646 h 275"/>
                <a:gd name="T58" fmla="*/ 2147483646 w 275"/>
                <a:gd name="T59" fmla="*/ 2147483646 h 275"/>
                <a:gd name="T60" fmla="*/ 2147483646 w 275"/>
                <a:gd name="T61" fmla="*/ 2147483646 h 275"/>
                <a:gd name="T62" fmla="*/ 2147483646 w 275"/>
                <a:gd name="T63" fmla="*/ 2147483646 h 275"/>
                <a:gd name="T64" fmla="*/ 2147483646 w 275"/>
                <a:gd name="T65" fmla="*/ 2147483646 h 275"/>
                <a:gd name="T66" fmla="*/ 2147483646 w 275"/>
                <a:gd name="T67" fmla="*/ 2147483646 h 275"/>
                <a:gd name="T68" fmla="*/ 2147483646 w 275"/>
                <a:gd name="T69" fmla="*/ 2147483646 h 275"/>
                <a:gd name="T70" fmla="*/ 2147483646 w 275"/>
                <a:gd name="T71" fmla="*/ 2147483646 h 275"/>
                <a:gd name="T72" fmla="*/ 2147483646 w 275"/>
                <a:gd name="T73" fmla="*/ 2147483646 h 275"/>
                <a:gd name="T74" fmla="*/ 2147483646 w 275"/>
                <a:gd name="T75" fmla="*/ 2147483646 h 275"/>
                <a:gd name="T76" fmla="*/ 2147483646 w 275"/>
                <a:gd name="T77" fmla="*/ 2147483646 h 27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5"/>
                <a:gd name="T118" fmla="*/ 0 h 275"/>
                <a:gd name="T119" fmla="*/ 275 w 275"/>
                <a:gd name="T120" fmla="*/ 275 h 27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5" h="275">
                  <a:moveTo>
                    <a:pt x="117" y="275"/>
                  </a:moveTo>
                  <a:lnTo>
                    <a:pt x="117" y="275"/>
                  </a:lnTo>
                  <a:lnTo>
                    <a:pt x="96" y="274"/>
                  </a:lnTo>
                  <a:lnTo>
                    <a:pt x="77" y="271"/>
                  </a:lnTo>
                  <a:lnTo>
                    <a:pt x="60" y="267"/>
                  </a:lnTo>
                  <a:lnTo>
                    <a:pt x="45" y="262"/>
                  </a:lnTo>
                  <a:lnTo>
                    <a:pt x="32" y="257"/>
                  </a:lnTo>
                  <a:lnTo>
                    <a:pt x="24" y="252"/>
                  </a:lnTo>
                  <a:lnTo>
                    <a:pt x="14" y="247"/>
                  </a:lnTo>
                  <a:lnTo>
                    <a:pt x="0" y="239"/>
                  </a:lnTo>
                  <a:lnTo>
                    <a:pt x="16" y="234"/>
                  </a:lnTo>
                  <a:lnTo>
                    <a:pt x="28" y="229"/>
                  </a:lnTo>
                  <a:lnTo>
                    <a:pt x="39" y="224"/>
                  </a:lnTo>
                  <a:lnTo>
                    <a:pt x="32" y="214"/>
                  </a:lnTo>
                  <a:lnTo>
                    <a:pt x="26" y="206"/>
                  </a:lnTo>
                  <a:lnTo>
                    <a:pt x="21" y="196"/>
                  </a:lnTo>
                  <a:lnTo>
                    <a:pt x="16" y="185"/>
                  </a:lnTo>
                  <a:lnTo>
                    <a:pt x="11" y="172"/>
                  </a:lnTo>
                  <a:lnTo>
                    <a:pt x="8" y="160"/>
                  </a:lnTo>
                  <a:lnTo>
                    <a:pt x="7" y="146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8" y="108"/>
                  </a:lnTo>
                  <a:lnTo>
                    <a:pt x="11" y="94"/>
                  </a:lnTo>
                  <a:lnTo>
                    <a:pt x="16" y="82"/>
                  </a:lnTo>
                  <a:lnTo>
                    <a:pt x="21" y="71"/>
                  </a:lnTo>
                  <a:lnTo>
                    <a:pt x="28" y="59"/>
                  </a:lnTo>
                  <a:lnTo>
                    <a:pt x="36" y="49"/>
                  </a:lnTo>
                  <a:lnTo>
                    <a:pt x="44" y="40"/>
                  </a:lnTo>
                  <a:lnTo>
                    <a:pt x="54" y="30"/>
                  </a:lnTo>
                  <a:lnTo>
                    <a:pt x="65" y="23"/>
                  </a:lnTo>
                  <a:lnTo>
                    <a:pt x="76" y="15"/>
                  </a:lnTo>
                  <a:lnTo>
                    <a:pt x="89" y="9"/>
                  </a:lnTo>
                  <a:lnTo>
                    <a:pt x="101" y="6"/>
                  </a:lnTo>
                  <a:lnTo>
                    <a:pt x="113" y="2"/>
                  </a:lnTo>
                  <a:lnTo>
                    <a:pt x="127" y="0"/>
                  </a:lnTo>
                  <a:lnTo>
                    <a:pt x="140" y="0"/>
                  </a:lnTo>
                  <a:lnTo>
                    <a:pt x="150" y="0"/>
                  </a:lnTo>
                  <a:lnTo>
                    <a:pt x="161" y="1"/>
                  </a:lnTo>
                  <a:lnTo>
                    <a:pt x="170" y="3"/>
                  </a:lnTo>
                  <a:lnTo>
                    <a:pt x="180" y="6"/>
                  </a:lnTo>
                  <a:lnTo>
                    <a:pt x="198" y="12"/>
                  </a:lnTo>
                  <a:lnTo>
                    <a:pt x="215" y="22"/>
                  </a:lnTo>
                  <a:lnTo>
                    <a:pt x="230" y="34"/>
                  </a:lnTo>
                  <a:lnTo>
                    <a:pt x="244" y="48"/>
                  </a:lnTo>
                  <a:lnTo>
                    <a:pt x="249" y="56"/>
                  </a:lnTo>
                  <a:lnTo>
                    <a:pt x="255" y="64"/>
                  </a:lnTo>
                  <a:lnTo>
                    <a:pt x="260" y="74"/>
                  </a:lnTo>
                  <a:lnTo>
                    <a:pt x="264" y="82"/>
                  </a:lnTo>
                  <a:lnTo>
                    <a:pt x="269" y="96"/>
                  </a:lnTo>
                  <a:lnTo>
                    <a:pt x="272" y="109"/>
                  </a:lnTo>
                  <a:lnTo>
                    <a:pt x="273" y="122"/>
                  </a:lnTo>
                  <a:lnTo>
                    <a:pt x="275" y="134"/>
                  </a:lnTo>
                  <a:lnTo>
                    <a:pt x="273" y="148"/>
                  </a:lnTo>
                  <a:lnTo>
                    <a:pt x="272" y="161"/>
                  </a:lnTo>
                  <a:lnTo>
                    <a:pt x="269" y="173"/>
                  </a:lnTo>
                  <a:lnTo>
                    <a:pt x="264" y="185"/>
                  </a:lnTo>
                  <a:lnTo>
                    <a:pt x="259" y="197"/>
                  </a:lnTo>
                  <a:lnTo>
                    <a:pt x="252" y="208"/>
                  </a:lnTo>
                  <a:lnTo>
                    <a:pt x="244" y="218"/>
                  </a:lnTo>
                  <a:lnTo>
                    <a:pt x="236" y="229"/>
                  </a:lnTo>
                  <a:lnTo>
                    <a:pt x="226" y="237"/>
                  </a:lnTo>
                  <a:lnTo>
                    <a:pt x="215" y="245"/>
                  </a:lnTo>
                  <a:lnTo>
                    <a:pt x="204" y="252"/>
                  </a:lnTo>
                  <a:lnTo>
                    <a:pt x="192" y="258"/>
                  </a:lnTo>
                  <a:lnTo>
                    <a:pt x="185" y="260"/>
                  </a:lnTo>
                  <a:lnTo>
                    <a:pt x="168" y="267"/>
                  </a:lnTo>
                  <a:lnTo>
                    <a:pt x="152" y="271"/>
                  </a:lnTo>
                  <a:lnTo>
                    <a:pt x="134" y="274"/>
                  </a:lnTo>
                  <a:lnTo>
                    <a:pt x="117" y="275"/>
                  </a:lnTo>
                  <a:close/>
                </a:path>
              </a:pathLst>
            </a:custGeom>
            <a:grpFill/>
            <a:ln w="38100">
              <a:solidFill>
                <a:srgbClr val="F7F7F7"/>
              </a:solidFill>
              <a:round/>
            </a:ln>
          </p:spPr>
          <p:txBody>
            <a:bodyPr anchor="ctr" anchorCtr="1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fr-FR" sz="2400" dirty="0">
                  <a:solidFill>
                    <a:schemeClr val="bg1"/>
                  </a:solidFill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2</a:t>
              </a:r>
              <a:endParaRPr lang="en-US" altLang="fr-FR" sz="2400" dirty="0">
                <a:solidFill>
                  <a:schemeClr val="bg1"/>
                </a:solidFill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22" name="Freeform1"/>
            <p:cNvSpPr/>
            <p:nvPr/>
          </p:nvSpPr>
          <p:spPr bwMode="auto">
            <a:xfrm flipH="1">
              <a:off x="8813" y="4089"/>
              <a:ext cx="790" cy="1962"/>
            </a:xfrm>
            <a:custGeom>
              <a:avLst/>
              <a:gdLst>
                <a:gd name="T0" fmla="*/ 2147483646 w 283"/>
                <a:gd name="T1" fmla="*/ 2147483646 h 702"/>
                <a:gd name="T2" fmla="*/ 2147483646 w 283"/>
                <a:gd name="T3" fmla="*/ 2147483646 h 702"/>
                <a:gd name="T4" fmla="*/ 2147483646 w 283"/>
                <a:gd name="T5" fmla="*/ 2147483646 h 702"/>
                <a:gd name="T6" fmla="*/ 2147483646 w 283"/>
                <a:gd name="T7" fmla="*/ 2147483646 h 702"/>
                <a:gd name="T8" fmla="*/ 2147483646 w 283"/>
                <a:gd name="T9" fmla="*/ 2147483646 h 702"/>
                <a:gd name="T10" fmla="*/ 2147483646 w 283"/>
                <a:gd name="T11" fmla="*/ 2147483646 h 702"/>
                <a:gd name="T12" fmla="*/ 2147483646 w 283"/>
                <a:gd name="T13" fmla="*/ 2147483646 h 702"/>
                <a:gd name="T14" fmla="*/ 2147483646 w 283"/>
                <a:gd name="T15" fmla="*/ 2147483646 h 702"/>
                <a:gd name="T16" fmla="*/ 2147483646 w 283"/>
                <a:gd name="T17" fmla="*/ 2147483646 h 702"/>
                <a:gd name="T18" fmla="*/ 2147483646 w 283"/>
                <a:gd name="T19" fmla="*/ 2147483646 h 702"/>
                <a:gd name="T20" fmla="*/ 2147483646 w 283"/>
                <a:gd name="T21" fmla="*/ 2147483646 h 702"/>
                <a:gd name="T22" fmla="*/ 2147483646 w 283"/>
                <a:gd name="T23" fmla="*/ 2147483646 h 702"/>
                <a:gd name="T24" fmla="*/ 2147483646 w 283"/>
                <a:gd name="T25" fmla="*/ 2147483646 h 702"/>
                <a:gd name="T26" fmla="*/ 2147483646 w 283"/>
                <a:gd name="T27" fmla="*/ 2147483646 h 702"/>
                <a:gd name="T28" fmla="*/ 2147483646 w 283"/>
                <a:gd name="T29" fmla="*/ 2147483646 h 702"/>
                <a:gd name="T30" fmla="*/ 2147483646 w 283"/>
                <a:gd name="T31" fmla="*/ 2147483646 h 702"/>
                <a:gd name="T32" fmla="*/ 2147483646 w 283"/>
                <a:gd name="T33" fmla="*/ 2147483646 h 702"/>
                <a:gd name="T34" fmla="*/ 2147483646 w 283"/>
                <a:gd name="T35" fmla="*/ 0 h 702"/>
                <a:gd name="T36" fmla="*/ 2147483646 w 283"/>
                <a:gd name="T37" fmla="*/ 2147483646 h 702"/>
                <a:gd name="T38" fmla="*/ 2147483646 w 283"/>
                <a:gd name="T39" fmla="*/ 2147483646 h 702"/>
                <a:gd name="T40" fmla="*/ 2147483646 w 283"/>
                <a:gd name="T41" fmla="*/ 2147483646 h 702"/>
                <a:gd name="T42" fmla="*/ 2147483646 w 283"/>
                <a:gd name="T43" fmla="*/ 2147483646 h 702"/>
                <a:gd name="T44" fmla="*/ 2147483646 w 283"/>
                <a:gd name="T45" fmla="*/ 2147483646 h 702"/>
                <a:gd name="T46" fmla="*/ 0 w 283"/>
                <a:gd name="T47" fmla="*/ 2147483646 h 702"/>
                <a:gd name="T48" fmla="*/ 0 w 283"/>
                <a:gd name="T49" fmla="*/ 2147483646 h 702"/>
                <a:gd name="T50" fmla="*/ 2147483646 w 283"/>
                <a:gd name="T51" fmla="*/ 2147483646 h 702"/>
                <a:gd name="T52" fmla="*/ 2147483646 w 283"/>
                <a:gd name="T53" fmla="*/ 2147483646 h 702"/>
                <a:gd name="T54" fmla="*/ 2147483646 w 283"/>
                <a:gd name="T55" fmla="*/ 2147483646 h 702"/>
                <a:gd name="T56" fmla="*/ 2147483646 w 283"/>
                <a:gd name="T57" fmla="*/ 2147483646 h 702"/>
                <a:gd name="T58" fmla="*/ 2147483646 w 283"/>
                <a:gd name="T59" fmla="*/ 2147483646 h 702"/>
                <a:gd name="T60" fmla="*/ 2147483646 w 283"/>
                <a:gd name="T61" fmla="*/ 2147483646 h 702"/>
                <a:gd name="T62" fmla="*/ 2147483646 w 283"/>
                <a:gd name="T63" fmla="*/ 2147483646 h 702"/>
                <a:gd name="T64" fmla="*/ 2147483646 w 283"/>
                <a:gd name="T65" fmla="*/ 2147483646 h 702"/>
                <a:gd name="T66" fmla="*/ 2147483646 w 283"/>
                <a:gd name="T67" fmla="*/ 2147483646 h 702"/>
                <a:gd name="T68" fmla="*/ 2147483646 w 283"/>
                <a:gd name="T69" fmla="*/ 2147483646 h 702"/>
                <a:gd name="T70" fmla="*/ 2147483646 w 283"/>
                <a:gd name="T71" fmla="*/ 2147483646 h 702"/>
                <a:gd name="T72" fmla="*/ 2147483646 w 283"/>
                <a:gd name="T73" fmla="*/ 2147483646 h 702"/>
                <a:gd name="T74" fmla="*/ 2147483646 w 283"/>
                <a:gd name="T75" fmla="*/ 2147483646 h 70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83" h="702">
                  <a:moveTo>
                    <a:pt x="283" y="667"/>
                  </a:moveTo>
                  <a:lnTo>
                    <a:pt x="283" y="667"/>
                  </a:lnTo>
                  <a:lnTo>
                    <a:pt x="261" y="650"/>
                  </a:lnTo>
                  <a:lnTo>
                    <a:pt x="242" y="633"/>
                  </a:lnTo>
                  <a:lnTo>
                    <a:pt x="222" y="613"/>
                  </a:lnTo>
                  <a:lnTo>
                    <a:pt x="205" y="594"/>
                  </a:lnTo>
                  <a:lnTo>
                    <a:pt x="188" y="573"/>
                  </a:lnTo>
                  <a:lnTo>
                    <a:pt x="174" y="551"/>
                  </a:lnTo>
                  <a:lnTo>
                    <a:pt x="159" y="528"/>
                  </a:lnTo>
                  <a:lnTo>
                    <a:pt x="147" y="505"/>
                  </a:lnTo>
                  <a:lnTo>
                    <a:pt x="135" y="480"/>
                  </a:lnTo>
                  <a:lnTo>
                    <a:pt x="125" y="456"/>
                  </a:lnTo>
                  <a:lnTo>
                    <a:pt x="118" y="429"/>
                  </a:lnTo>
                  <a:lnTo>
                    <a:pt x="111" y="403"/>
                  </a:lnTo>
                  <a:lnTo>
                    <a:pt x="106" y="376"/>
                  </a:lnTo>
                  <a:lnTo>
                    <a:pt x="102" y="349"/>
                  </a:lnTo>
                  <a:lnTo>
                    <a:pt x="101" y="320"/>
                  </a:lnTo>
                  <a:lnTo>
                    <a:pt x="101" y="292"/>
                  </a:lnTo>
                  <a:lnTo>
                    <a:pt x="102" y="268"/>
                  </a:lnTo>
                  <a:lnTo>
                    <a:pt x="105" y="243"/>
                  </a:lnTo>
                  <a:lnTo>
                    <a:pt x="108" y="220"/>
                  </a:lnTo>
                  <a:lnTo>
                    <a:pt x="114" y="197"/>
                  </a:lnTo>
                  <a:lnTo>
                    <a:pt x="120" y="174"/>
                  </a:lnTo>
                  <a:lnTo>
                    <a:pt x="128" y="152"/>
                  </a:lnTo>
                  <a:lnTo>
                    <a:pt x="136" y="131"/>
                  </a:lnTo>
                  <a:lnTo>
                    <a:pt x="146" y="110"/>
                  </a:lnTo>
                  <a:lnTo>
                    <a:pt x="135" y="99"/>
                  </a:lnTo>
                  <a:lnTo>
                    <a:pt x="127" y="87"/>
                  </a:lnTo>
                  <a:lnTo>
                    <a:pt x="118" y="74"/>
                  </a:lnTo>
                  <a:lnTo>
                    <a:pt x="111" y="60"/>
                  </a:lnTo>
                  <a:lnTo>
                    <a:pt x="106" y="46"/>
                  </a:lnTo>
                  <a:lnTo>
                    <a:pt x="101" y="31"/>
                  </a:lnTo>
                  <a:lnTo>
                    <a:pt x="99" y="15"/>
                  </a:lnTo>
                  <a:lnTo>
                    <a:pt x="97" y="0"/>
                  </a:lnTo>
                  <a:lnTo>
                    <a:pt x="77" y="32"/>
                  </a:lnTo>
                  <a:lnTo>
                    <a:pt x="59" y="65"/>
                  </a:lnTo>
                  <a:lnTo>
                    <a:pt x="43" y="100"/>
                  </a:lnTo>
                  <a:lnTo>
                    <a:pt x="28" y="137"/>
                  </a:lnTo>
                  <a:lnTo>
                    <a:pt x="17" y="174"/>
                  </a:lnTo>
                  <a:lnTo>
                    <a:pt x="12" y="194"/>
                  </a:lnTo>
                  <a:lnTo>
                    <a:pt x="9" y="213"/>
                  </a:lnTo>
                  <a:lnTo>
                    <a:pt x="5" y="234"/>
                  </a:lnTo>
                  <a:lnTo>
                    <a:pt x="3" y="253"/>
                  </a:lnTo>
                  <a:lnTo>
                    <a:pt x="2" y="274"/>
                  </a:lnTo>
                  <a:lnTo>
                    <a:pt x="0" y="294"/>
                  </a:lnTo>
                  <a:lnTo>
                    <a:pt x="0" y="323"/>
                  </a:lnTo>
                  <a:lnTo>
                    <a:pt x="2" y="353"/>
                  </a:lnTo>
                  <a:lnTo>
                    <a:pt x="4" y="382"/>
                  </a:lnTo>
                  <a:lnTo>
                    <a:pt x="9" y="411"/>
                  </a:lnTo>
                  <a:lnTo>
                    <a:pt x="15" y="439"/>
                  </a:lnTo>
                  <a:lnTo>
                    <a:pt x="22" y="465"/>
                  </a:lnTo>
                  <a:lnTo>
                    <a:pt x="31" y="492"/>
                  </a:lnTo>
                  <a:lnTo>
                    <a:pt x="40" y="519"/>
                  </a:lnTo>
                  <a:lnTo>
                    <a:pt x="51" y="544"/>
                  </a:lnTo>
                  <a:lnTo>
                    <a:pt x="65" y="570"/>
                  </a:lnTo>
                  <a:lnTo>
                    <a:pt x="78" y="593"/>
                  </a:lnTo>
                  <a:lnTo>
                    <a:pt x="93" y="617"/>
                  </a:lnTo>
                  <a:lnTo>
                    <a:pt x="110" y="639"/>
                  </a:lnTo>
                  <a:lnTo>
                    <a:pt x="127" y="661"/>
                  </a:lnTo>
                  <a:lnTo>
                    <a:pt x="145" y="681"/>
                  </a:lnTo>
                  <a:lnTo>
                    <a:pt x="163" y="702"/>
                  </a:lnTo>
                  <a:lnTo>
                    <a:pt x="176" y="693"/>
                  </a:lnTo>
                  <a:lnTo>
                    <a:pt x="188" y="686"/>
                  </a:lnTo>
                  <a:lnTo>
                    <a:pt x="202" y="680"/>
                  </a:lnTo>
                  <a:lnTo>
                    <a:pt x="216" y="674"/>
                  </a:lnTo>
                  <a:lnTo>
                    <a:pt x="231" y="670"/>
                  </a:lnTo>
                  <a:lnTo>
                    <a:pt x="245" y="668"/>
                  </a:lnTo>
                  <a:lnTo>
                    <a:pt x="261" y="667"/>
                  </a:lnTo>
                  <a:lnTo>
                    <a:pt x="277" y="665"/>
                  </a:lnTo>
                  <a:lnTo>
                    <a:pt x="283" y="66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3" name="AutoShape1"/>
            <p:cNvSpPr/>
            <p:nvPr/>
          </p:nvSpPr>
          <p:spPr>
            <a:xfrm>
              <a:off x="3812" y="3671"/>
              <a:ext cx="2462" cy="2459"/>
            </a:xfrm>
            <a:prstGeom prst="ellipse">
              <a:avLst/>
            </a:prstGeom>
            <a:grpFill/>
            <a:ln w="76200"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/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CPU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24" name="Freeform2"/>
            <p:cNvSpPr/>
            <p:nvPr/>
          </p:nvSpPr>
          <p:spPr bwMode="auto">
            <a:xfrm flipH="1">
              <a:off x="3812" y="3569"/>
              <a:ext cx="767" cy="772"/>
            </a:xfrm>
            <a:custGeom>
              <a:avLst/>
              <a:gdLst>
                <a:gd name="T0" fmla="*/ 2147483646 w 275"/>
                <a:gd name="T1" fmla="*/ 2147483646 h 275"/>
                <a:gd name="T2" fmla="*/ 2147483646 w 275"/>
                <a:gd name="T3" fmla="*/ 2147483646 h 275"/>
                <a:gd name="T4" fmla="*/ 2147483646 w 275"/>
                <a:gd name="T5" fmla="*/ 2147483646 h 275"/>
                <a:gd name="T6" fmla="*/ 2147483646 w 275"/>
                <a:gd name="T7" fmla="*/ 2147483646 h 275"/>
                <a:gd name="T8" fmla="*/ 0 w 275"/>
                <a:gd name="T9" fmla="*/ 2147483646 h 275"/>
                <a:gd name="T10" fmla="*/ 2147483646 w 275"/>
                <a:gd name="T11" fmla="*/ 2147483646 h 275"/>
                <a:gd name="T12" fmla="*/ 2147483646 w 275"/>
                <a:gd name="T13" fmla="*/ 2147483646 h 275"/>
                <a:gd name="T14" fmla="*/ 2147483646 w 275"/>
                <a:gd name="T15" fmla="*/ 2147483646 h 275"/>
                <a:gd name="T16" fmla="*/ 2147483646 w 275"/>
                <a:gd name="T17" fmla="*/ 2147483646 h 275"/>
                <a:gd name="T18" fmla="*/ 2147483646 w 275"/>
                <a:gd name="T19" fmla="*/ 2147483646 h 275"/>
                <a:gd name="T20" fmla="*/ 2147483646 w 275"/>
                <a:gd name="T21" fmla="*/ 2147483646 h 275"/>
                <a:gd name="T22" fmla="*/ 2147483646 w 275"/>
                <a:gd name="T23" fmla="*/ 2147483646 h 275"/>
                <a:gd name="T24" fmla="*/ 2147483646 w 275"/>
                <a:gd name="T25" fmla="*/ 2147483646 h 275"/>
                <a:gd name="T26" fmla="*/ 2147483646 w 275"/>
                <a:gd name="T27" fmla="*/ 2147483646 h 275"/>
                <a:gd name="T28" fmla="*/ 2147483646 w 275"/>
                <a:gd name="T29" fmla="*/ 2147483646 h 275"/>
                <a:gd name="T30" fmla="*/ 2147483646 w 275"/>
                <a:gd name="T31" fmla="*/ 2147483646 h 275"/>
                <a:gd name="T32" fmla="*/ 2147483646 w 275"/>
                <a:gd name="T33" fmla="*/ 2147483646 h 275"/>
                <a:gd name="T34" fmla="*/ 2147483646 w 275"/>
                <a:gd name="T35" fmla="*/ 2147483646 h 275"/>
                <a:gd name="T36" fmla="*/ 2147483646 w 275"/>
                <a:gd name="T37" fmla="*/ 2147483646 h 275"/>
                <a:gd name="T38" fmla="*/ 2147483646 w 275"/>
                <a:gd name="T39" fmla="*/ 0 h 275"/>
                <a:gd name="T40" fmla="*/ 2147483646 w 275"/>
                <a:gd name="T41" fmla="*/ 0 h 275"/>
                <a:gd name="T42" fmla="*/ 2147483646 w 275"/>
                <a:gd name="T43" fmla="*/ 2147483646 h 275"/>
                <a:gd name="T44" fmla="*/ 2147483646 w 275"/>
                <a:gd name="T45" fmla="*/ 2147483646 h 275"/>
                <a:gd name="T46" fmla="*/ 2147483646 w 275"/>
                <a:gd name="T47" fmla="*/ 2147483646 h 275"/>
                <a:gd name="T48" fmla="*/ 2147483646 w 275"/>
                <a:gd name="T49" fmla="*/ 2147483646 h 275"/>
                <a:gd name="T50" fmla="*/ 2147483646 w 275"/>
                <a:gd name="T51" fmla="*/ 2147483646 h 275"/>
                <a:gd name="T52" fmla="*/ 2147483646 w 275"/>
                <a:gd name="T53" fmla="*/ 2147483646 h 275"/>
                <a:gd name="T54" fmla="*/ 2147483646 w 275"/>
                <a:gd name="T55" fmla="*/ 2147483646 h 275"/>
                <a:gd name="T56" fmla="*/ 2147483646 w 275"/>
                <a:gd name="T57" fmla="*/ 2147483646 h 275"/>
                <a:gd name="T58" fmla="*/ 2147483646 w 275"/>
                <a:gd name="T59" fmla="*/ 2147483646 h 275"/>
                <a:gd name="T60" fmla="*/ 2147483646 w 275"/>
                <a:gd name="T61" fmla="*/ 2147483646 h 275"/>
                <a:gd name="T62" fmla="*/ 2147483646 w 275"/>
                <a:gd name="T63" fmla="*/ 2147483646 h 275"/>
                <a:gd name="T64" fmla="*/ 2147483646 w 275"/>
                <a:gd name="T65" fmla="*/ 2147483646 h 275"/>
                <a:gd name="T66" fmla="*/ 2147483646 w 275"/>
                <a:gd name="T67" fmla="*/ 2147483646 h 275"/>
                <a:gd name="T68" fmla="*/ 2147483646 w 275"/>
                <a:gd name="T69" fmla="*/ 2147483646 h 275"/>
                <a:gd name="T70" fmla="*/ 2147483646 w 275"/>
                <a:gd name="T71" fmla="*/ 2147483646 h 275"/>
                <a:gd name="T72" fmla="*/ 2147483646 w 275"/>
                <a:gd name="T73" fmla="*/ 2147483646 h 275"/>
                <a:gd name="T74" fmla="*/ 2147483646 w 275"/>
                <a:gd name="T75" fmla="*/ 2147483646 h 275"/>
                <a:gd name="T76" fmla="*/ 2147483646 w 275"/>
                <a:gd name="T77" fmla="*/ 2147483646 h 27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5"/>
                <a:gd name="T118" fmla="*/ 0 h 275"/>
                <a:gd name="T119" fmla="*/ 275 w 275"/>
                <a:gd name="T120" fmla="*/ 275 h 27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5" h="275">
                  <a:moveTo>
                    <a:pt x="117" y="275"/>
                  </a:moveTo>
                  <a:lnTo>
                    <a:pt x="117" y="275"/>
                  </a:lnTo>
                  <a:lnTo>
                    <a:pt x="96" y="274"/>
                  </a:lnTo>
                  <a:lnTo>
                    <a:pt x="77" y="271"/>
                  </a:lnTo>
                  <a:lnTo>
                    <a:pt x="60" y="267"/>
                  </a:lnTo>
                  <a:lnTo>
                    <a:pt x="45" y="262"/>
                  </a:lnTo>
                  <a:lnTo>
                    <a:pt x="32" y="257"/>
                  </a:lnTo>
                  <a:lnTo>
                    <a:pt x="24" y="252"/>
                  </a:lnTo>
                  <a:lnTo>
                    <a:pt x="14" y="247"/>
                  </a:lnTo>
                  <a:lnTo>
                    <a:pt x="0" y="239"/>
                  </a:lnTo>
                  <a:lnTo>
                    <a:pt x="16" y="234"/>
                  </a:lnTo>
                  <a:lnTo>
                    <a:pt x="28" y="229"/>
                  </a:lnTo>
                  <a:lnTo>
                    <a:pt x="39" y="224"/>
                  </a:lnTo>
                  <a:lnTo>
                    <a:pt x="32" y="214"/>
                  </a:lnTo>
                  <a:lnTo>
                    <a:pt x="26" y="206"/>
                  </a:lnTo>
                  <a:lnTo>
                    <a:pt x="21" y="196"/>
                  </a:lnTo>
                  <a:lnTo>
                    <a:pt x="16" y="185"/>
                  </a:lnTo>
                  <a:lnTo>
                    <a:pt x="11" y="172"/>
                  </a:lnTo>
                  <a:lnTo>
                    <a:pt x="8" y="160"/>
                  </a:lnTo>
                  <a:lnTo>
                    <a:pt x="7" y="146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8" y="108"/>
                  </a:lnTo>
                  <a:lnTo>
                    <a:pt x="11" y="94"/>
                  </a:lnTo>
                  <a:lnTo>
                    <a:pt x="16" y="82"/>
                  </a:lnTo>
                  <a:lnTo>
                    <a:pt x="21" y="71"/>
                  </a:lnTo>
                  <a:lnTo>
                    <a:pt x="28" y="59"/>
                  </a:lnTo>
                  <a:lnTo>
                    <a:pt x="36" y="49"/>
                  </a:lnTo>
                  <a:lnTo>
                    <a:pt x="44" y="40"/>
                  </a:lnTo>
                  <a:lnTo>
                    <a:pt x="54" y="30"/>
                  </a:lnTo>
                  <a:lnTo>
                    <a:pt x="65" y="23"/>
                  </a:lnTo>
                  <a:lnTo>
                    <a:pt x="76" y="15"/>
                  </a:lnTo>
                  <a:lnTo>
                    <a:pt x="89" y="9"/>
                  </a:lnTo>
                  <a:lnTo>
                    <a:pt x="101" y="6"/>
                  </a:lnTo>
                  <a:lnTo>
                    <a:pt x="113" y="2"/>
                  </a:lnTo>
                  <a:lnTo>
                    <a:pt x="127" y="0"/>
                  </a:lnTo>
                  <a:lnTo>
                    <a:pt x="140" y="0"/>
                  </a:lnTo>
                  <a:lnTo>
                    <a:pt x="150" y="0"/>
                  </a:lnTo>
                  <a:lnTo>
                    <a:pt x="161" y="1"/>
                  </a:lnTo>
                  <a:lnTo>
                    <a:pt x="170" y="3"/>
                  </a:lnTo>
                  <a:lnTo>
                    <a:pt x="180" y="6"/>
                  </a:lnTo>
                  <a:lnTo>
                    <a:pt x="198" y="12"/>
                  </a:lnTo>
                  <a:lnTo>
                    <a:pt x="215" y="22"/>
                  </a:lnTo>
                  <a:lnTo>
                    <a:pt x="230" y="34"/>
                  </a:lnTo>
                  <a:lnTo>
                    <a:pt x="244" y="48"/>
                  </a:lnTo>
                  <a:lnTo>
                    <a:pt x="249" y="56"/>
                  </a:lnTo>
                  <a:lnTo>
                    <a:pt x="255" y="64"/>
                  </a:lnTo>
                  <a:lnTo>
                    <a:pt x="260" y="74"/>
                  </a:lnTo>
                  <a:lnTo>
                    <a:pt x="264" y="82"/>
                  </a:lnTo>
                  <a:lnTo>
                    <a:pt x="269" y="96"/>
                  </a:lnTo>
                  <a:lnTo>
                    <a:pt x="272" y="109"/>
                  </a:lnTo>
                  <a:lnTo>
                    <a:pt x="273" y="122"/>
                  </a:lnTo>
                  <a:lnTo>
                    <a:pt x="275" y="134"/>
                  </a:lnTo>
                  <a:lnTo>
                    <a:pt x="273" y="148"/>
                  </a:lnTo>
                  <a:lnTo>
                    <a:pt x="272" y="161"/>
                  </a:lnTo>
                  <a:lnTo>
                    <a:pt x="269" y="173"/>
                  </a:lnTo>
                  <a:lnTo>
                    <a:pt x="264" y="185"/>
                  </a:lnTo>
                  <a:lnTo>
                    <a:pt x="259" y="197"/>
                  </a:lnTo>
                  <a:lnTo>
                    <a:pt x="252" y="208"/>
                  </a:lnTo>
                  <a:lnTo>
                    <a:pt x="244" y="218"/>
                  </a:lnTo>
                  <a:lnTo>
                    <a:pt x="236" y="229"/>
                  </a:lnTo>
                  <a:lnTo>
                    <a:pt x="226" y="237"/>
                  </a:lnTo>
                  <a:lnTo>
                    <a:pt x="215" y="245"/>
                  </a:lnTo>
                  <a:lnTo>
                    <a:pt x="204" y="252"/>
                  </a:lnTo>
                  <a:lnTo>
                    <a:pt x="192" y="258"/>
                  </a:lnTo>
                  <a:lnTo>
                    <a:pt x="185" y="260"/>
                  </a:lnTo>
                  <a:lnTo>
                    <a:pt x="168" y="267"/>
                  </a:lnTo>
                  <a:lnTo>
                    <a:pt x="152" y="271"/>
                  </a:lnTo>
                  <a:lnTo>
                    <a:pt x="134" y="274"/>
                  </a:lnTo>
                  <a:lnTo>
                    <a:pt x="117" y="275"/>
                  </a:lnTo>
                  <a:close/>
                </a:path>
              </a:pathLst>
            </a:custGeom>
            <a:grpFill/>
            <a:ln w="38100">
              <a:solidFill>
                <a:srgbClr val="F7F7F7"/>
              </a:solidFill>
              <a:round/>
            </a:ln>
          </p:spPr>
          <p:txBody>
            <a:bodyPr anchor="ctr" anchorCtr="1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fr-FR" sz="2400" dirty="0">
                  <a:solidFill>
                    <a:schemeClr val="bg1"/>
                  </a:solidFill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1</a:t>
              </a:r>
              <a:endParaRPr lang="en-US" altLang="fr-FR" sz="2400" dirty="0">
                <a:solidFill>
                  <a:schemeClr val="bg1"/>
                </a:solidFill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25" name="Freeform3"/>
            <p:cNvSpPr/>
            <p:nvPr/>
          </p:nvSpPr>
          <p:spPr bwMode="auto">
            <a:xfrm>
              <a:off x="3407" y="4089"/>
              <a:ext cx="790" cy="1962"/>
            </a:xfrm>
            <a:custGeom>
              <a:avLst/>
              <a:gdLst>
                <a:gd name="T0" fmla="*/ 2147483646 w 283"/>
                <a:gd name="T1" fmla="*/ 2147483646 h 702"/>
                <a:gd name="T2" fmla="*/ 2147483646 w 283"/>
                <a:gd name="T3" fmla="*/ 2147483646 h 702"/>
                <a:gd name="T4" fmla="*/ 2147483646 w 283"/>
                <a:gd name="T5" fmla="*/ 2147483646 h 702"/>
                <a:gd name="T6" fmla="*/ 2147483646 w 283"/>
                <a:gd name="T7" fmla="*/ 2147483646 h 702"/>
                <a:gd name="T8" fmla="*/ 2147483646 w 283"/>
                <a:gd name="T9" fmla="*/ 2147483646 h 702"/>
                <a:gd name="T10" fmla="*/ 2147483646 w 283"/>
                <a:gd name="T11" fmla="*/ 2147483646 h 702"/>
                <a:gd name="T12" fmla="*/ 2147483646 w 283"/>
                <a:gd name="T13" fmla="*/ 2147483646 h 702"/>
                <a:gd name="T14" fmla="*/ 2147483646 w 283"/>
                <a:gd name="T15" fmla="*/ 2147483646 h 702"/>
                <a:gd name="T16" fmla="*/ 2147483646 w 283"/>
                <a:gd name="T17" fmla="*/ 2147483646 h 702"/>
                <a:gd name="T18" fmla="*/ 2147483646 w 283"/>
                <a:gd name="T19" fmla="*/ 2147483646 h 702"/>
                <a:gd name="T20" fmla="*/ 2147483646 w 283"/>
                <a:gd name="T21" fmla="*/ 2147483646 h 702"/>
                <a:gd name="T22" fmla="*/ 2147483646 w 283"/>
                <a:gd name="T23" fmla="*/ 2147483646 h 702"/>
                <a:gd name="T24" fmla="*/ 2147483646 w 283"/>
                <a:gd name="T25" fmla="*/ 2147483646 h 702"/>
                <a:gd name="T26" fmla="*/ 2147483646 w 283"/>
                <a:gd name="T27" fmla="*/ 2147483646 h 702"/>
                <a:gd name="T28" fmla="*/ 2147483646 w 283"/>
                <a:gd name="T29" fmla="*/ 2147483646 h 702"/>
                <a:gd name="T30" fmla="*/ 2147483646 w 283"/>
                <a:gd name="T31" fmla="*/ 2147483646 h 702"/>
                <a:gd name="T32" fmla="*/ 2147483646 w 283"/>
                <a:gd name="T33" fmla="*/ 2147483646 h 702"/>
                <a:gd name="T34" fmla="*/ 2147483646 w 283"/>
                <a:gd name="T35" fmla="*/ 0 h 702"/>
                <a:gd name="T36" fmla="*/ 2147483646 w 283"/>
                <a:gd name="T37" fmla="*/ 2147483646 h 702"/>
                <a:gd name="T38" fmla="*/ 2147483646 w 283"/>
                <a:gd name="T39" fmla="*/ 2147483646 h 702"/>
                <a:gd name="T40" fmla="*/ 2147483646 w 283"/>
                <a:gd name="T41" fmla="*/ 2147483646 h 702"/>
                <a:gd name="T42" fmla="*/ 2147483646 w 283"/>
                <a:gd name="T43" fmla="*/ 2147483646 h 702"/>
                <a:gd name="T44" fmla="*/ 2147483646 w 283"/>
                <a:gd name="T45" fmla="*/ 2147483646 h 702"/>
                <a:gd name="T46" fmla="*/ 0 w 283"/>
                <a:gd name="T47" fmla="*/ 2147483646 h 702"/>
                <a:gd name="T48" fmla="*/ 0 w 283"/>
                <a:gd name="T49" fmla="*/ 2147483646 h 702"/>
                <a:gd name="T50" fmla="*/ 2147483646 w 283"/>
                <a:gd name="T51" fmla="*/ 2147483646 h 702"/>
                <a:gd name="T52" fmla="*/ 2147483646 w 283"/>
                <a:gd name="T53" fmla="*/ 2147483646 h 702"/>
                <a:gd name="T54" fmla="*/ 2147483646 w 283"/>
                <a:gd name="T55" fmla="*/ 2147483646 h 702"/>
                <a:gd name="T56" fmla="*/ 2147483646 w 283"/>
                <a:gd name="T57" fmla="*/ 2147483646 h 702"/>
                <a:gd name="T58" fmla="*/ 2147483646 w 283"/>
                <a:gd name="T59" fmla="*/ 2147483646 h 702"/>
                <a:gd name="T60" fmla="*/ 2147483646 w 283"/>
                <a:gd name="T61" fmla="*/ 2147483646 h 702"/>
                <a:gd name="T62" fmla="*/ 2147483646 w 283"/>
                <a:gd name="T63" fmla="*/ 2147483646 h 702"/>
                <a:gd name="T64" fmla="*/ 2147483646 w 283"/>
                <a:gd name="T65" fmla="*/ 2147483646 h 702"/>
                <a:gd name="T66" fmla="*/ 2147483646 w 283"/>
                <a:gd name="T67" fmla="*/ 2147483646 h 702"/>
                <a:gd name="T68" fmla="*/ 2147483646 w 283"/>
                <a:gd name="T69" fmla="*/ 2147483646 h 702"/>
                <a:gd name="T70" fmla="*/ 2147483646 w 283"/>
                <a:gd name="T71" fmla="*/ 2147483646 h 702"/>
                <a:gd name="T72" fmla="*/ 2147483646 w 283"/>
                <a:gd name="T73" fmla="*/ 2147483646 h 702"/>
                <a:gd name="T74" fmla="*/ 2147483646 w 283"/>
                <a:gd name="T75" fmla="*/ 2147483646 h 70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83" h="702">
                  <a:moveTo>
                    <a:pt x="283" y="667"/>
                  </a:moveTo>
                  <a:lnTo>
                    <a:pt x="283" y="667"/>
                  </a:lnTo>
                  <a:lnTo>
                    <a:pt x="261" y="650"/>
                  </a:lnTo>
                  <a:lnTo>
                    <a:pt x="242" y="633"/>
                  </a:lnTo>
                  <a:lnTo>
                    <a:pt x="222" y="613"/>
                  </a:lnTo>
                  <a:lnTo>
                    <a:pt x="205" y="594"/>
                  </a:lnTo>
                  <a:lnTo>
                    <a:pt x="188" y="573"/>
                  </a:lnTo>
                  <a:lnTo>
                    <a:pt x="174" y="551"/>
                  </a:lnTo>
                  <a:lnTo>
                    <a:pt x="159" y="528"/>
                  </a:lnTo>
                  <a:lnTo>
                    <a:pt x="147" y="505"/>
                  </a:lnTo>
                  <a:lnTo>
                    <a:pt x="135" y="480"/>
                  </a:lnTo>
                  <a:lnTo>
                    <a:pt x="125" y="456"/>
                  </a:lnTo>
                  <a:lnTo>
                    <a:pt x="118" y="429"/>
                  </a:lnTo>
                  <a:lnTo>
                    <a:pt x="111" y="403"/>
                  </a:lnTo>
                  <a:lnTo>
                    <a:pt x="106" y="376"/>
                  </a:lnTo>
                  <a:lnTo>
                    <a:pt x="102" y="349"/>
                  </a:lnTo>
                  <a:lnTo>
                    <a:pt x="101" y="320"/>
                  </a:lnTo>
                  <a:lnTo>
                    <a:pt x="101" y="292"/>
                  </a:lnTo>
                  <a:lnTo>
                    <a:pt x="102" y="268"/>
                  </a:lnTo>
                  <a:lnTo>
                    <a:pt x="105" y="243"/>
                  </a:lnTo>
                  <a:lnTo>
                    <a:pt x="108" y="220"/>
                  </a:lnTo>
                  <a:lnTo>
                    <a:pt x="114" y="197"/>
                  </a:lnTo>
                  <a:lnTo>
                    <a:pt x="120" y="174"/>
                  </a:lnTo>
                  <a:lnTo>
                    <a:pt x="128" y="152"/>
                  </a:lnTo>
                  <a:lnTo>
                    <a:pt x="136" y="131"/>
                  </a:lnTo>
                  <a:lnTo>
                    <a:pt x="146" y="110"/>
                  </a:lnTo>
                  <a:lnTo>
                    <a:pt x="135" y="99"/>
                  </a:lnTo>
                  <a:lnTo>
                    <a:pt x="127" y="87"/>
                  </a:lnTo>
                  <a:lnTo>
                    <a:pt x="118" y="74"/>
                  </a:lnTo>
                  <a:lnTo>
                    <a:pt x="111" y="60"/>
                  </a:lnTo>
                  <a:lnTo>
                    <a:pt x="106" y="46"/>
                  </a:lnTo>
                  <a:lnTo>
                    <a:pt x="101" y="31"/>
                  </a:lnTo>
                  <a:lnTo>
                    <a:pt x="99" y="15"/>
                  </a:lnTo>
                  <a:lnTo>
                    <a:pt x="97" y="0"/>
                  </a:lnTo>
                  <a:lnTo>
                    <a:pt x="77" y="32"/>
                  </a:lnTo>
                  <a:lnTo>
                    <a:pt x="59" y="65"/>
                  </a:lnTo>
                  <a:lnTo>
                    <a:pt x="43" y="100"/>
                  </a:lnTo>
                  <a:lnTo>
                    <a:pt x="28" y="137"/>
                  </a:lnTo>
                  <a:lnTo>
                    <a:pt x="17" y="174"/>
                  </a:lnTo>
                  <a:lnTo>
                    <a:pt x="12" y="194"/>
                  </a:lnTo>
                  <a:lnTo>
                    <a:pt x="9" y="213"/>
                  </a:lnTo>
                  <a:lnTo>
                    <a:pt x="5" y="234"/>
                  </a:lnTo>
                  <a:lnTo>
                    <a:pt x="3" y="253"/>
                  </a:lnTo>
                  <a:lnTo>
                    <a:pt x="2" y="274"/>
                  </a:lnTo>
                  <a:lnTo>
                    <a:pt x="0" y="294"/>
                  </a:lnTo>
                  <a:lnTo>
                    <a:pt x="0" y="323"/>
                  </a:lnTo>
                  <a:lnTo>
                    <a:pt x="2" y="353"/>
                  </a:lnTo>
                  <a:lnTo>
                    <a:pt x="4" y="382"/>
                  </a:lnTo>
                  <a:lnTo>
                    <a:pt x="9" y="411"/>
                  </a:lnTo>
                  <a:lnTo>
                    <a:pt x="15" y="439"/>
                  </a:lnTo>
                  <a:lnTo>
                    <a:pt x="22" y="465"/>
                  </a:lnTo>
                  <a:lnTo>
                    <a:pt x="31" y="492"/>
                  </a:lnTo>
                  <a:lnTo>
                    <a:pt x="40" y="519"/>
                  </a:lnTo>
                  <a:lnTo>
                    <a:pt x="51" y="544"/>
                  </a:lnTo>
                  <a:lnTo>
                    <a:pt x="65" y="570"/>
                  </a:lnTo>
                  <a:lnTo>
                    <a:pt x="78" y="593"/>
                  </a:lnTo>
                  <a:lnTo>
                    <a:pt x="93" y="617"/>
                  </a:lnTo>
                  <a:lnTo>
                    <a:pt x="110" y="639"/>
                  </a:lnTo>
                  <a:lnTo>
                    <a:pt x="127" y="661"/>
                  </a:lnTo>
                  <a:lnTo>
                    <a:pt x="145" y="681"/>
                  </a:lnTo>
                  <a:lnTo>
                    <a:pt x="163" y="702"/>
                  </a:lnTo>
                  <a:lnTo>
                    <a:pt x="176" y="693"/>
                  </a:lnTo>
                  <a:lnTo>
                    <a:pt x="188" y="686"/>
                  </a:lnTo>
                  <a:lnTo>
                    <a:pt x="202" y="680"/>
                  </a:lnTo>
                  <a:lnTo>
                    <a:pt x="216" y="674"/>
                  </a:lnTo>
                  <a:lnTo>
                    <a:pt x="231" y="670"/>
                  </a:lnTo>
                  <a:lnTo>
                    <a:pt x="245" y="668"/>
                  </a:lnTo>
                  <a:lnTo>
                    <a:pt x="261" y="667"/>
                  </a:lnTo>
                  <a:lnTo>
                    <a:pt x="277" y="665"/>
                  </a:lnTo>
                  <a:lnTo>
                    <a:pt x="283" y="66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26" name="AutoShape2"/>
            <p:cNvSpPr/>
            <p:nvPr/>
          </p:nvSpPr>
          <p:spPr>
            <a:xfrm>
              <a:off x="6736" y="6736"/>
              <a:ext cx="2459" cy="2459"/>
            </a:xfrm>
            <a:prstGeom prst="ellipse">
              <a:avLst/>
            </a:prstGeom>
            <a:grpFill/>
            <a:ln w="76200"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/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品牌</a:t>
              </a:r>
              <a:endParaRPr 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27" name="Freeform4"/>
            <p:cNvSpPr/>
            <p:nvPr/>
          </p:nvSpPr>
          <p:spPr bwMode="auto">
            <a:xfrm>
              <a:off x="8431" y="6633"/>
              <a:ext cx="765" cy="772"/>
            </a:xfrm>
            <a:custGeom>
              <a:avLst/>
              <a:gdLst>
                <a:gd name="T0" fmla="*/ 117 w 275"/>
                <a:gd name="T1" fmla="*/ 275 h 275"/>
                <a:gd name="T2" fmla="*/ 77 w 275"/>
                <a:gd name="T3" fmla="*/ 271 h 275"/>
                <a:gd name="T4" fmla="*/ 45 w 275"/>
                <a:gd name="T5" fmla="*/ 262 h 275"/>
                <a:gd name="T6" fmla="*/ 24 w 275"/>
                <a:gd name="T7" fmla="*/ 252 h 275"/>
                <a:gd name="T8" fmla="*/ 0 w 275"/>
                <a:gd name="T9" fmla="*/ 239 h 275"/>
                <a:gd name="T10" fmla="*/ 16 w 275"/>
                <a:gd name="T11" fmla="*/ 234 h 275"/>
                <a:gd name="T12" fmla="*/ 39 w 275"/>
                <a:gd name="T13" fmla="*/ 224 h 275"/>
                <a:gd name="T14" fmla="*/ 32 w 275"/>
                <a:gd name="T15" fmla="*/ 214 h 275"/>
                <a:gd name="T16" fmla="*/ 21 w 275"/>
                <a:gd name="T17" fmla="*/ 196 h 275"/>
                <a:gd name="T18" fmla="*/ 16 w 275"/>
                <a:gd name="T19" fmla="*/ 185 h 275"/>
                <a:gd name="T20" fmla="*/ 8 w 275"/>
                <a:gd name="T21" fmla="*/ 160 h 275"/>
                <a:gd name="T22" fmla="*/ 5 w 275"/>
                <a:gd name="T23" fmla="*/ 133 h 275"/>
                <a:gd name="T24" fmla="*/ 8 w 275"/>
                <a:gd name="T25" fmla="*/ 108 h 275"/>
                <a:gd name="T26" fmla="*/ 16 w 275"/>
                <a:gd name="T27" fmla="*/ 82 h 275"/>
                <a:gd name="T28" fmla="*/ 28 w 275"/>
                <a:gd name="T29" fmla="*/ 59 h 275"/>
                <a:gd name="T30" fmla="*/ 44 w 275"/>
                <a:gd name="T31" fmla="*/ 40 h 275"/>
                <a:gd name="T32" fmla="*/ 65 w 275"/>
                <a:gd name="T33" fmla="*/ 23 h 275"/>
                <a:gd name="T34" fmla="*/ 89 w 275"/>
                <a:gd name="T35" fmla="*/ 9 h 275"/>
                <a:gd name="T36" fmla="*/ 101 w 275"/>
                <a:gd name="T37" fmla="*/ 6 h 275"/>
                <a:gd name="T38" fmla="*/ 127 w 275"/>
                <a:gd name="T39" fmla="*/ 0 h 275"/>
                <a:gd name="T40" fmla="*/ 140 w 275"/>
                <a:gd name="T41" fmla="*/ 0 h 275"/>
                <a:gd name="T42" fmla="*/ 161 w 275"/>
                <a:gd name="T43" fmla="*/ 1 h 275"/>
                <a:gd name="T44" fmla="*/ 180 w 275"/>
                <a:gd name="T45" fmla="*/ 6 h 275"/>
                <a:gd name="T46" fmla="*/ 215 w 275"/>
                <a:gd name="T47" fmla="*/ 22 h 275"/>
                <a:gd name="T48" fmla="*/ 244 w 275"/>
                <a:gd name="T49" fmla="*/ 48 h 275"/>
                <a:gd name="T50" fmla="*/ 255 w 275"/>
                <a:gd name="T51" fmla="*/ 64 h 275"/>
                <a:gd name="T52" fmla="*/ 264 w 275"/>
                <a:gd name="T53" fmla="*/ 82 h 275"/>
                <a:gd name="T54" fmla="*/ 269 w 275"/>
                <a:gd name="T55" fmla="*/ 96 h 275"/>
                <a:gd name="T56" fmla="*/ 273 w 275"/>
                <a:gd name="T57" fmla="*/ 122 h 275"/>
                <a:gd name="T58" fmla="*/ 273 w 275"/>
                <a:gd name="T59" fmla="*/ 148 h 275"/>
                <a:gd name="T60" fmla="*/ 269 w 275"/>
                <a:gd name="T61" fmla="*/ 173 h 275"/>
                <a:gd name="T62" fmla="*/ 259 w 275"/>
                <a:gd name="T63" fmla="*/ 197 h 275"/>
                <a:gd name="T64" fmla="*/ 244 w 275"/>
                <a:gd name="T65" fmla="*/ 218 h 275"/>
                <a:gd name="T66" fmla="*/ 226 w 275"/>
                <a:gd name="T67" fmla="*/ 237 h 275"/>
                <a:gd name="T68" fmla="*/ 204 w 275"/>
                <a:gd name="T69" fmla="*/ 252 h 275"/>
                <a:gd name="T70" fmla="*/ 192 w 275"/>
                <a:gd name="T71" fmla="*/ 258 h 275"/>
                <a:gd name="T72" fmla="*/ 185 w 275"/>
                <a:gd name="T73" fmla="*/ 260 h 275"/>
                <a:gd name="T74" fmla="*/ 152 w 275"/>
                <a:gd name="T75" fmla="*/ 271 h 275"/>
                <a:gd name="T76" fmla="*/ 117 w 275"/>
                <a:gd name="T7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5" h="275">
                  <a:moveTo>
                    <a:pt x="117" y="275"/>
                  </a:moveTo>
                  <a:lnTo>
                    <a:pt x="117" y="275"/>
                  </a:lnTo>
                  <a:lnTo>
                    <a:pt x="96" y="274"/>
                  </a:lnTo>
                  <a:lnTo>
                    <a:pt x="77" y="271"/>
                  </a:lnTo>
                  <a:lnTo>
                    <a:pt x="60" y="267"/>
                  </a:lnTo>
                  <a:lnTo>
                    <a:pt x="45" y="262"/>
                  </a:lnTo>
                  <a:lnTo>
                    <a:pt x="32" y="257"/>
                  </a:lnTo>
                  <a:lnTo>
                    <a:pt x="24" y="252"/>
                  </a:lnTo>
                  <a:lnTo>
                    <a:pt x="14" y="247"/>
                  </a:lnTo>
                  <a:lnTo>
                    <a:pt x="0" y="239"/>
                  </a:lnTo>
                  <a:lnTo>
                    <a:pt x="16" y="234"/>
                  </a:lnTo>
                  <a:lnTo>
                    <a:pt x="16" y="234"/>
                  </a:lnTo>
                  <a:lnTo>
                    <a:pt x="28" y="229"/>
                  </a:lnTo>
                  <a:lnTo>
                    <a:pt x="39" y="224"/>
                  </a:lnTo>
                  <a:lnTo>
                    <a:pt x="39" y="224"/>
                  </a:lnTo>
                  <a:lnTo>
                    <a:pt x="32" y="214"/>
                  </a:lnTo>
                  <a:lnTo>
                    <a:pt x="26" y="206"/>
                  </a:lnTo>
                  <a:lnTo>
                    <a:pt x="21" y="196"/>
                  </a:lnTo>
                  <a:lnTo>
                    <a:pt x="16" y="185"/>
                  </a:lnTo>
                  <a:lnTo>
                    <a:pt x="16" y="185"/>
                  </a:lnTo>
                  <a:lnTo>
                    <a:pt x="11" y="172"/>
                  </a:lnTo>
                  <a:lnTo>
                    <a:pt x="8" y="160"/>
                  </a:lnTo>
                  <a:lnTo>
                    <a:pt x="7" y="146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8" y="108"/>
                  </a:lnTo>
                  <a:lnTo>
                    <a:pt x="11" y="94"/>
                  </a:lnTo>
                  <a:lnTo>
                    <a:pt x="16" y="82"/>
                  </a:lnTo>
                  <a:lnTo>
                    <a:pt x="21" y="71"/>
                  </a:lnTo>
                  <a:lnTo>
                    <a:pt x="28" y="59"/>
                  </a:lnTo>
                  <a:lnTo>
                    <a:pt x="36" y="49"/>
                  </a:lnTo>
                  <a:lnTo>
                    <a:pt x="44" y="40"/>
                  </a:lnTo>
                  <a:lnTo>
                    <a:pt x="54" y="30"/>
                  </a:lnTo>
                  <a:lnTo>
                    <a:pt x="65" y="23"/>
                  </a:lnTo>
                  <a:lnTo>
                    <a:pt x="76" y="15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101" y="6"/>
                  </a:lnTo>
                  <a:lnTo>
                    <a:pt x="113" y="2"/>
                  </a:lnTo>
                  <a:lnTo>
                    <a:pt x="127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0" y="0"/>
                  </a:lnTo>
                  <a:lnTo>
                    <a:pt x="161" y="1"/>
                  </a:lnTo>
                  <a:lnTo>
                    <a:pt x="170" y="3"/>
                  </a:lnTo>
                  <a:lnTo>
                    <a:pt x="180" y="6"/>
                  </a:lnTo>
                  <a:lnTo>
                    <a:pt x="198" y="12"/>
                  </a:lnTo>
                  <a:lnTo>
                    <a:pt x="215" y="22"/>
                  </a:lnTo>
                  <a:lnTo>
                    <a:pt x="230" y="34"/>
                  </a:lnTo>
                  <a:lnTo>
                    <a:pt x="244" y="48"/>
                  </a:lnTo>
                  <a:lnTo>
                    <a:pt x="249" y="56"/>
                  </a:lnTo>
                  <a:lnTo>
                    <a:pt x="255" y="64"/>
                  </a:lnTo>
                  <a:lnTo>
                    <a:pt x="260" y="74"/>
                  </a:lnTo>
                  <a:lnTo>
                    <a:pt x="264" y="82"/>
                  </a:lnTo>
                  <a:lnTo>
                    <a:pt x="264" y="82"/>
                  </a:lnTo>
                  <a:lnTo>
                    <a:pt x="269" y="96"/>
                  </a:lnTo>
                  <a:lnTo>
                    <a:pt x="272" y="109"/>
                  </a:lnTo>
                  <a:lnTo>
                    <a:pt x="273" y="122"/>
                  </a:lnTo>
                  <a:lnTo>
                    <a:pt x="275" y="134"/>
                  </a:lnTo>
                  <a:lnTo>
                    <a:pt x="273" y="148"/>
                  </a:lnTo>
                  <a:lnTo>
                    <a:pt x="272" y="161"/>
                  </a:lnTo>
                  <a:lnTo>
                    <a:pt x="269" y="173"/>
                  </a:lnTo>
                  <a:lnTo>
                    <a:pt x="264" y="185"/>
                  </a:lnTo>
                  <a:lnTo>
                    <a:pt x="259" y="197"/>
                  </a:lnTo>
                  <a:lnTo>
                    <a:pt x="252" y="208"/>
                  </a:lnTo>
                  <a:lnTo>
                    <a:pt x="244" y="218"/>
                  </a:lnTo>
                  <a:lnTo>
                    <a:pt x="236" y="229"/>
                  </a:lnTo>
                  <a:lnTo>
                    <a:pt x="226" y="237"/>
                  </a:lnTo>
                  <a:lnTo>
                    <a:pt x="215" y="245"/>
                  </a:lnTo>
                  <a:lnTo>
                    <a:pt x="204" y="252"/>
                  </a:lnTo>
                  <a:lnTo>
                    <a:pt x="192" y="258"/>
                  </a:lnTo>
                  <a:lnTo>
                    <a:pt x="192" y="258"/>
                  </a:lnTo>
                  <a:lnTo>
                    <a:pt x="185" y="260"/>
                  </a:lnTo>
                  <a:lnTo>
                    <a:pt x="185" y="260"/>
                  </a:lnTo>
                  <a:lnTo>
                    <a:pt x="168" y="267"/>
                  </a:lnTo>
                  <a:lnTo>
                    <a:pt x="152" y="271"/>
                  </a:lnTo>
                  <a:lnTo>
                    <a:pt x="134" y="274"/>
                  </a:lnTo>
                  <a:lnTo>
                    <a:pt x="117" y="275"/>
                  </a:lnTo>
                  <a:lnTo>
                    <a:pt x="117" y="275"/>
                  </a:lnTo>
                  <a:close/>
                </a:path>
              </a:pathLst>
            </a:custGeom>
            <a:grpFill/>
            <a:ln w="38100">
              <a:solidFill>
                <a:srgbClr val="F7F7F7"/>
              </a:solidFill>
              <a:round/>
            </a:ln>
          </p:spPr>
          <p:txBody>
            <a:bodyPr anchor="ctr" anchorCtr="1"/>
            <a:lstStyle/>
            <a:p>
              <a:pPr>
                <a:defRPr/>
              </a:pPr>
              <a:r>
                <a:rPr lang="en-US" altLang="fr-FR" sz="2400" dirty="0">
                  <a:solidFill>
                    <a:schemeClr val="bg1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4</a:t>
              </a:r>
              <a:endParaRPr lang="en-US" altLang="fr-FR" sz="2400" dirty="0">
                <a:solidFill>
                  <a:schemeClr val="bg1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28" name="Freeform5"/>
            <p:cNvSpPr/>
            <p:nvPr/>
          </p:nvSpPr>
          <p:spPr bwMode="auto">
            <a:xfrm flipH="1">
              <a:off x="8813" y="7153"/>
              <a:ext cx="790" cy="1962"/>
            </a:xfrm>
            <a:custGeom>
              <a:avLst/>
              <a:gdLst>
                <a:gd name="T0" fmla="*/ 283 w 283"/>
                <a:gd name="T1" fmla="*/ 667 h 702"/>
                <a:gd name="T2" fmla="*/ 242 w 283"/>
                <a:gd name="T3" fmla="*/ 633 h 702"/>
                <a:gd name="T4" fmla="*/ 205 w 283"/>
                <a:gd name="T5" fmla="*/ 594 h 702"/>
                <a:gd name="T6" fmla="*/ 174 w 283"/>
                <a:gd name="T7" fmla="*/ 551 h 702"/>
                <a:gd name="T8" fmla="*/ 147 w 283"/>
                <a:gd name="T9" fmla="*/ 505 h 702"/>
                <a:gd name="T10" fmla="*/ 125 w 283"/>
                <a:gd name="T11" fmla="*/ 456 h 702"/>
                <a:gd name="T12" fmla="*/ 111 w 283"/>
                <a:gd name="T13" fmla="*/ 403 h 702"/>
                <a:gd name="T14" fmla="*/ 102 w 283"/>
                <a:gd name="T15" fmla="*/ 349 h 702"/>
                <a:gd name="T16" fmla="*/ 101 w 283"/>
                <a:gd name="T17" fmla="*/ 292 h 702"/>
                <a:gd name="T18" fmla="*/ 102 w 283"/>
                <a:gd name="T19" fmla="*/ 268 h 702"/>
                <a:gd name="T20" fmla="*/ 108 w 283"/>
                <a:gd name="T21" fmla="*/ 220 h 702"/>
                <a:gd name="T22" fmla="*/ 120 w 283"/>
                <a:gd name="T23" fmla="*/ 174 h 702"/>
                <a:gd name="T24" fmla="*/ 136 w 283"/>
                <a:gd name="T25" fmla="*/ 131 h 702"/>
                <a:gd name="T26" fmla="*/ 146 w 283"/>
                <a:gd name="T27" fmla="*/ 110 h 702"/>
                <a:gd name="T28" fmla="*/ 127 w 283"/>
                <a:gd name="T29" fmla="*/ 87 h 702"/>
                <a:gd name="T30" fmla="*/ 111 w 283"/>
                <a:gd name="T31" fmla="*/ 60 h 702"/>
                <a:gd name="T32" fmla="*/ 101 w 283"/>
                <a:gd name="T33" fmla="*/ 31 h 702"/>
                <a:gd name="T34" fmla="*/ 97 w 283"/>
                <a:gd name="T35" fmla="*/ 0 h 702"/>
                <a:gd name="T36" fmla="*/ 77 w 283"/>
                <a:gd name="T37" fmla="*/ 32 h 702"/>
                <a:gd name="T38" fmla="*/ 43 w 283"/>
                <a:gd name="T39" fmla="*/ 100 h 702"/>
                <a:gd name="T40" fmla="*/ 17 w 283"/>
                <a:gd name="T41" fmla="*/ 174 h 702"/>
                <a:gd name="T42" fmla="*/ 9 w 283"/>
                <a:gd name="T43" fmla="*/ 213 h 702"/>
                <a:gd name="T44" fmla="*/ 3 w 283"/>
                <a:gd name="T45" fmla="*/ 253 h 702"/>
                <a:gd name="T46" fmla="*/ 0 w 283"/>
                <a:gd name="T47" fmla="*/ 294 h 702"/>
                <a:gd name="T48" fmla="*/ 0 w 283"/>
                <a:gd name="T49" fmla="*/ 323 h 702"/>
                <a:gd name="T50" fmla="*/ 4 w 283"/>
                <a:gd name="T51" fmla="*/ 382 h 702"/>
                <a:gd name="T52" fmla="*/ 15 w 283"/>
                <a:gd name="T53" fmla="*/ 439 h 702"/>
                <a:gd name="T54" fmla="*/ 31 w 283"/>
                <a:gd name="T55" fmla="*/ 492 h 702"/>
                <a:gd name="T56" fmla="*/ 51 w 283"/>
                <a:gd name="T57" fmla="*/ 544 h 702"/>
                <a:gd name="T58" fmla="*/ 78 w 283"/>
                <a:gd name="T59" fmla="*/ 593 h 702"/>
                <a:gd name="T60" fmla="*/ 110 w 283"/>
                <a:gd name="T61" fmla="*/ 639 h 702"/>
                <a:gd name="T62" fmla="*/ 145 w 283"/>
                <a:gd name="T63" fmla="*/ 681 h 702"/>
                <a:gd name="T64" fmla="*/ 163 w 283"/>
                <a:gd name="T65" fmla="*/ 702 h 702"/>
                <a:gd name="T66" fmla="*/ 188 w 283"/>
                <a:gd name="T67" fmla="*/ 686 h 702"/>
                <a:gd name="T68" fmla="*/ 216 w 283"/>
                <a:gd name="T69" fmla="*/ 674 h 702"/>
                <a:gd name="T70" fmla="*/ 245 w 283"/>
                <a:gd name="T71" fmla="*/ 668 h 702"/>
                <a:gd name="T72" fmla="*/ 277 w 283"/>
                <a:gd name="T73" fmla="*/ 665 h 702"/>
                <a:gd name="T74" fmla="*/ 283 w 283"/>
                <a:gd name="T75" fmla="*/ 66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3" h="702">
                  <a:moveTo>
                    <a:pt x="283" y="667"/>
                  </a:moveTo>
                  <a:lnTo>
                    <a:pt x="283" y="667"/>
                  </a:lnTo>
                  <a:lnTo>
                    <a:pt x="261" y="650"/>
                  </a:lnTo>
                  <a:lnTo>
                    <a:pt x="242" y="633"/>
                  </a:lnTo>
                  <a:lnTo>
                    <a:pt x="222" y="613"/>
                  </a:lnTo>
                  <a:lnTo>
                    <a:pt x="205" y="594"/>
                  </a:lnTo>
                  <a:lnTo>
                    <a:pt x="188" y="573"/>
                  </a:lnTo>
                  <a:lnTo>
                    <a:pt x="174" y="551"/>
                  </a:lnTo>
                  <a:lnTo>
                    <a:pt x="159" y="528"/>
                  </a:lnTo>
                  <a:lnTo>
                    <a:pt x="147" y="505"/>
                  </a:lnTo>
                  <a:lnTo>
                    <a:pt x="135" y="480"/>
                  </a:lnTo>
                  <a:lnTo>
                    <a:pt x="125" y="456"/>
                  </a:lnTo>
                  <a:lnTo>
                    <a:pt x="118" y="429"/>
                  </a:lnTo>
                  <a:lnTo>
                    <a:pt x="111" y="403"/>
                  </a:lnTo>
                  <a:lnTo>
                    <a:pt x="106" y="376"/>
                  </a:lnTo>
                  <a:lnTo>
                    <a:pt x="102" y="349"/>
                  </a:lnTo>
                  <a:lnTo>
                    <a:pt x="101" y="320"/>
                  </a:lnTo>
                  <a:lnTo>
                    <a:pt x="101" y="292"/>
                  </a:lnTo>
                  <a:lnTo>
                    <a:pt x="101" y="292"/>
                  </a:lnTo>
                  <a:lnTo>
                    <a:pt x="102" y="268"/>
                  </a:lnTo>
                  <a:lnTo>
                    <a:pt x="105" y="243"/>
                  </a:lnTo>
                  <a:lnTo>
                    <a:pt x="108" y="220"/>
                  </a:lnTo>
                  <a:lnTo>
                    <a:pt x="114" y="197"/>
                  </a:lnTo>
                  <a:lnTo>
                    <a:pt x="120" y="174"/>
                  </a:lnTo>
                  <a:lnTo>
                    <a:pt x="128" y="152"/>
                  </a:lnTo>
                  <a:lnTo>
                    <a:pt x="136" y="131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35" y="99"/>
                  </a:lnTo>
                  <a:lnTo>
                    <a:pt x="127" y="87"/>
                  </a:lnTo>
                  <a:lnTo>
                    <a:pt x="118" y="74"/>
                  </a:lnTo>
                  <a:lnTo>
                    <a:pt x="111" y="60"/>
                  </a:lnTo>
                  <a:lnTo>
                    <a:pt x="106" y="46"/>
                  </a:lnTo>
                  <a:lnTo>
                    <a:pt x="101" y="31"/>
                  </a:lnTo>
                  <a:lnTo>
                    <a:pt x="99" y="15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77" y="32"/>
                  </a:lnTo>
                  <a:lnTo>
                    <a:pt x="59" y="65"/>
                  </a:lnTo>
                  <a:lnTo>
                    <a:pt x="43" y="100"/>
                  </a:lnTo>
                  <a:lnTo>
                    <a:pt x="28" y="137"/>
                  </a:lnTo>
                  <a:lnTo>
                    <a:pt x="17" y="174"/>
                  </a:lnTo>
                  <a:lnTo>
                    <a:pt x="12" y="194"/>
                  </a:lnTo>
                  <a:lnTo>
                    <a:pt x="9" y="213"/>
                  </a:lnTo>
                  <a:lnTo>
                    <a:pt x="5" y="234"/>
                  </a:lnTo>
                  <a:lnTo>
                    <a:pt x="3" y="253"/>
                  </a:lnTo>
                  <a:lnTo>
                    <a:pt x="2" y="274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0" y="323"/>
                  </a:lnTo>
                  <a:lnTo>
                    <a:pt x="2" y="353"/>
                  </a:lnTo>
                  <a:lnTo>
                    <a:pt x="4" y="382"/>
                  </a:lnTo>
                  <a:lnTo>
                    <a:pt x="9" y="411"/>
                  </a:lnTo>
                  <a:lnTo>
                    <a:pt x="15" y="439"/>
                  </a:lnTo>
                  <a:lnTo>
                    <a:pt x="22" y="465"/>
                  </a:lnTo>
                  <a:lnTo>
                    <a:pt x="31" y="492"/>
                  </a:lnTo>
                  <a:lnTo>
                    <a:pt x="40" y="519"/>
                  </a:lnTo>
                  <a:lnTo>
                    <a:pt x="51" y="544"/>
                  </a:lnTo>
                  <a:lnTo>
                    <a:pt x="65" y="570"/>
                  </a:lnTo>
                  <a:lnTo>
                    <a:pt x="78" y="593"/>
                  </a:lnTo>
                  <a:lnTo>
                    <a:pt x="93" y="617"/>
                  </a:lnTo>
                  <a:lnTo>
                    <a:pt x="110" y="639"/>
                  </a:lnTo>
                  <a:lnTo>
                    <a:pt x="127" y="661"/>
                  </a:lnTo>
                  <a:lnTo>
                    <a:pt x="145" y="681"/>
                  </a:lnTo>
                  <a:lnTo>
                    <a:pt x="163" y="702"/>
                  </a:lnTo>
                  <a:lnTo>
                    <a:pt x="163" y="702"/>
                  </a:lnTo>
                  <a:lnTo>
                    <a:pt x="176" y="693"/>
                  </a:lnTo>
                  <a:lnTo>
                    <a:pt x="188" y="686"/>
                  </a:lnTo>
                  <a:lnTo>
                    <a:pt x="202" y="680"/>
                  </a:lnTo>
                  <a:lnTo>
                    <a:pt x="216" y="674"/>
                  </a:lnTo>
                  <a:lnTo>
                    <a:pt x="231" y="670"/>
                  </a:lnTo>
                  <a:lnTo>
                    <a:pt x="245" y="668"/>
                  </a:lnTo>
                  <a:lnTo>
                    <a:pt x="261" y="667"/>
                  </a:lnTo>
                  <a:lnTo>
                    <a:pt x="277" y="665"/>
                  </a:lnTo>
                  <a:lnTo>
                    <a:pt x="277" y="665"/>
                  </a:lnTo>
                  <a:lnTo>
                    <a:pt x="283" y="667"/>
                  </a:lnTo>
                  <a:lnTo>
                    <a:pt x="283" y="66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fr-FR" sz="500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30" name="AutoShape3"/>
            <p:cNvSpPr/>
            <p:nvPr/>
          </p:nvSpPr>
          <p:spPr>
            <a:xfrm>
              <a:off x="3812" y="6736"/>
              <a:ext cx="2462" cy="2459"/>
            </a:xfrm>
            <a:prstGeom prst="ellipse">
              <a:avLst/>
            </a:prstGeom>
            <a:grpFill/>
            <a:ln w="76200"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/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颜值</a:t>
              </a:r>
              <a:endParaRPr 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31" name="Freeform6"/>
            <p:cNvSpPr/>
            <p:nvPr/>
          </p:nvSpPr>
          <p:spPr bwMode="auto">
            <a:xfrm flipH="1">
              <a:off x="3812" y="6633"/>
              <a:ext cx="767" cy="772"/>
            </a:xfrm>
            <a:custGeom>
              <a:avLst/>
              <a:gdLst>
                <a:gd name="T0" fmla="*/ 117 w 275"/>
                <a:gd name="T1" fmla="*/ 275 h 275"/>
                <a:gd name="T2" fmla="*/ 77 w 275"/>
                <a:gd name="T3" fmla="*/ 271 h 275"/>
                <a:gd name="T4" fmla="*/ 45 w 275"/>
                <a:gd name="T5" fmla="*/ 262 h 275"/>
                <a:gd name="T6" fmla="*/ 24 w 275"/>
                <a:gd name="T7" fmla="*/ 252 h 275"/>
                <a:gd name="T8" fmla="*/ 0 w 275"/>
                <a:gd name="T9" fmla="*/ 239 h 275"/>
                <a:gd name="T10" fmla="*/ 16 w 275"/>
                <a:gd name="T11" fmla="*/ 234 h 275"/>
                <a:gd name="T12" fmla="*/ 39 w 275"/>
                <a:gd name="T13" fmla="*/ 224 h 275"/>
                <a:gd name="T14" fmla="*/ 32 w 275"/>
                <a:gd name="T15" fmla="*/ 214 h 275"/>
                <a:gd name="T16" fmla="*/ 21 w 275"/>
                <a:gd name="T17" fmla="*/ 196 h 275"/>
                <a:gd name="T18" fmla="*/ 16 w 275"/>
                <a:gd name="T19" fmla="*/ 185 h 275"/>
                <a:gd name="T20" fmla="*/ 8 w 275"/>
                <a:gd name="T21" fmla="*/ 160 h 275"/>
                <a:gd name="T22" fmla="*/ 5 w 275"/>
                <a:gd name="T23" fmla="*/ 133 h 275"/>
                <a:gd name="T24" fmla="*/ 8 w 275"/>
                <a:gd name="T25" fmla="*/ 108 h 275"/>
                <a:gd name="T26" fmla="*/ 16 w 275"/>
                <a:gd name="T27" fmla="*/ 82 h 275"/>
                <a:gd name="T28" fmla="*/ 28 w 275"/>
                <a:gd name="T29" fmla="*/ 59 h 275"/>
                <a:gd name="T30" fmla="*/ 44 w 275"/>
                <a:gd name="T31" fmla="*/ 40 h 275"/>
                <a:gd name="T32" fmla="*/ 65 w 275"/>
                <a:gd name="T33" fmla="*/ 23 h 275"/>
                <a:gd name="T34" fmla="*/ 89 w 275"/>
                <a:gd name="T35" fmla="*/ 9 h 275"/>
                <a:gd name="T36" fmla="*/ 101 w 275"/>
                <a:gd name="T37" fmla="*/ 6 h 275"/>
                <a:gd name="T38" fmla="*/ 127 w 275"/>
                <a:gd name="T39" fmla="*/ 0 h 275"/>
                <a:gd name="T40" fmla="*/ 140 w 275"/>
                <a:gd name="T41" fmla="*/ 0 h 275"/>
                <a:gd name="T42" fmla="*/ 161 w 275"/>
                <a:gd name="T43" fmla="*/ 1 h 275"/>
                <a:gd name="T44" fmla="*/ 180 w 275"/>
                <a:gd name="T45" fmla="*/ 6 h 275"/>
                <a:gd name="T46" fmla="*/ 215 w 275"/>
                <a:gd name="T47" fmla="*/ 22 h 275"/>
                <a:gd name="T48" fmla="*/ 244 w 275"/>
                <a:gd name="T49" fmla="*/ 48 h 275"/>
                <a:gd name="T50" fmla="*/ 255 w 275"/>
                <a:gd name="T51" fmla="*/ 64 h 275"/>
                <a:gd name="T52" fmla="*/ 264 w 275"/>
                <a:gd name="T53" fmla="*/ 82 h 275"/>
                <a:gd name="T54" fmla="*/ 269 w 275"/>
                <a:gd name="T55" fmla="*/ 96 h 275"/>
                <a:gd name="T56" fmla="*/ 273 w 275"/>
                <a:gd name="T57" fmla="*/ 122 h 275"/>
                <a:gd name="T58" fmla="*/ 273 w 275"/>
                <a:gd name="T59" fmla="*/ 148 h 275"/>
                <a:gd name="T60" fmla="*/ 269 w 275"/>
                <a:gd name="T61" fmla="*/ 173 h 275"/>
                <a:gd name="T62" fmla="*/ 259 w 275"/>
                <a:gd name="T63" fmla="*/ 197 h 275"/>
                <a:gd name="T64" fmla="*/ 244 w 275"/>
                <a:gd name="T65" fmla="*/ 218 h 275"/>
                <a:gd name="T66" fmla="*/ 226 w 275"/>
                <a:gd name="T67" fmla="*/ 237 h 275"/>
                <a:gd name="T68" fmla="*/ 204 w 275"/>
                <a:gd name="T69" fmla="*/ 252 h 275"/>
                <a:gd name="T70" fmla="*/ 192 w 275"/>
                <a:gd name="T71" fmla="*/ 258 h 275"/>
                <a:gd name="T72" fmla="*/ 185 w 275"/>
                <a:gd name="T73" fmla="*/ 260 h 275"/>
                <a:gd name="T74" fmla="*/ 152 w 275"/>
                <a:gd name="T75" fmla="*/ 271 h 275"/>
                <a:gd name="T76" fmla="*/ 117 w 275"/>
                <a:gd name="T7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5" h="275">
                  <a:moveTo>
                    <a:pt x="117" y="275"/>
                  </a:moveTo>
                  <a:lnTo>
                    <a:pt x="117" y="275"/>
                  </a:lnTo>
                  <a:lnTo>
                    <a:pt x="96" y="274"/>
                  </a:lnTo>
                  <a:lnTo>
                    <a:pt x="77" y="271"/>
                  </a:lnTo>
                  <a:lnTo>
                    <a:pt x="60" y="267"/>
                  </a:lnTo>
                  <a:lnTo>
                    <a:pt x="45" y="262"/>
                  </a:lnTo>
                  <a:lnTo>
                    <a:pt x="32" y="257"/>
                  </a:lnTo>
                  <a:lnTo>
                    <a:pt x="24" y="252"/>
                  </a:lnTo>
                  <a:lnTo>
                    <a:pt x="14" y="247"/>
                  </a:lnTo>
                  <a:lnTo>
                    <a:pt x="0" y="239"/>
                  </a:lnTo>
                  <a:lnTo>
                    <a:pt x="16" y="234"/>
                  </a:lnTo>
                  <a:lnTo>
                    <a:pt x="16" y="234"/>
                  </a:lnTo>
                  <a:lnTo>
                    <a:pt x="28" y="229"/>
                  </a:lnTo>
                  <a:lnTo>
                    <a:pt x="39" y="224"/>
                  </a:lnTo>
                  <a:lnTo>
                    <a:pt x="39" y="224"/>
                  </a:lnTo>
                  <a:lnTo>
                    <a:pt x="32" y="214"/>
                  </a:lnTo>
                  <a:lnTo>
                    <a:pt x="26" y="206"/>
                  </a:lnTo>
                  <a:lnTo>
                    <a:pt x="21" y="196"/>
                  </a:lnTo>
                  <a:lnTo>
                    <a:pt x="16" y="185"/>
                  </a:lnTo>
                  <a:lnTo>
                    <a:pt x="16" y="185"/>
                  </a:lnTo>
                  <a:lnTo>
                    <a:pt x="11" y="172"/>
                  </a:lnTo>
                  <a:lnTo>
                    <a:pt x="8" y="160"/>
                  </a:lnTo>
                  <a:lnTo>
                    <a:pt x="7" y="146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8" y="108"/>
                  </a:lnTo>
                  <a:lnTo>
                    <a:pt x="11" y="94"/>
                  </a:lnTo>
                  <a:lnTo>
                    <a:pt x="16" y="82"/>
                  </a:lnTo>
                  <a:lnTo>
                    <a:pt x="21" y="71"/>
                  </a:lnTo>
                  <a:lnTo>
                    <a:pt x="28" y="59"/>
                  </a:lnTo>
                  <a:lnTo>
                    <a:pt x="36" y="49"/>
                  </a:lnTo>
                  <a:lnTo>
                    <a:pt x="44" y="40"/>
                  </a:lnTo>
                  <a:lnTo>
                    <a:pt x="54" y="30"/>
                  </a:lnTo>
                  <a:lnTo>
                    <a:pt x="65" y="23"/>
                  </a:lnTo>
                  <a:lnTo>
                    <a:pt x="76" y="15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101" y="6"/>
                  </a:lnTo>
                  <a:lnTo>
                    <a:pt x="113" y="2"/>
                  </a:lnTo>
                  <a:lnTo>
                    <a:pt x="127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0" y="0"/>
                  </a:lnTo>
                  <a:lnTo>
                    <a:pt x="161" y="1"/>
                  </a:lnTo>
                  <a:lnTo>
                    <a:pt x="170" y="3"/>
                  </a:lnTo>
                  <a:lnTo>
                    <a:pt x="180" y="6"/>
                  </a:lnTo>
                  <a:lnTo>
                    <a:pt x="198" y="12"/>
                  </a:lnTo>
                  <a:lnTo>
                    <a:pt x="215" y="22"/>
                  </a:lnTo>
                  <a:lnTo>
                    <a:pt x="230" y="34"/>
                  </a:lnTo>
                  <a:lnTo>
                    <a:pt x="244" y="48"/>
                  </a:lnTo>
                  <a:lnTo>
                    <a:pt x="249" y="56"/>
                  </a:lnTo>
                  <a:lnTo>
                    <a:pt x="255" y="64"/>
                  </a:lnTo>
                  <a:lnTo>
                    <a:pt x="260" y="74"/>
                  </a:lnTo>
                  <a:lnTo>
                    <a:pt x="264" y="82"/>
                  </a:lnTo>
                  <a:lnTo>
                    <a:pt x="264" y="82"/>
                  </a:lnTo>
                  <a:lnTo>
                    <a:pt x="269" y="96"/>
                  </a:lnTo>
                  <a:lnTo>
                    <a:pt x="272" y="109"/>
                  </a:lnTo>
                  <a:lnTo>
                    <a:pt x="273" y="122"/>
                  </a:lnTo>
                  <a:lnTo>
                    <a:pt x="275" y="134"/>
                  </a:lnTo>
                  <a:lnTo>
                    <a:pt x="273" y="148"/>
                  </a:lnTo>
                  <a:lnTo>
                    <a:pt x="272" y="161"/>
                  </a:lnTo>
                  <a:lnTo>
                    <a:pt x="269" y="173"/>
                  </a:lnTo>
                  <a:lnTo>
                    <a:pt x="264" y="185"/>
                  </a:lnTo>
                  <a:lnTo>
                    <a:pt x="259" y="197"/>
                  </a:lnTo>
                  <a:lnTo>
                    <a:pt x="252" y="208"/>
                  </a:lnTo>
                  <a:lnTo>
                    <a:pt x="244" y="218"/>
                  </a:lnTo>
                  <a:lnTo>
                    <a:pt x="236" y="229"/>
                  </a:lnTo>
                  <a:lnTo>
                    <a:pt x="226" y="237"/>
                  </a:lnTo>
                  <a:lnTo>
                    <a:pt x="215" y="245"/>
                  </a:lnTo>
                  <a:lnTo>
                    <a:pt x="204" y="252"/>
                  </a:lnTo>
                  <a:lnTo>
                    <a:pt x="192" y="258"/>
                  </a:lnTo>
                  <a:lnTo>
                    <a:pt x="192" y="258"/>
                  </a:lnTo>
                  <a:lnTo>
                    <a:pt x="185" y="260"/>
                  </a:lnTo>
                  <a:lnTo>
                    <a:pt x="185" y="260"/>
                  </a:lnTo>
                  <a:lnTo>
                    <a:pt x="168" y="267"/>
                  </a:lnTo>
                  <a:lnTo>
                    <a:pt x="152" y="271"/>
                  </a:lnTo>
                  <a:lnTo>
                    <a:pt x="134" y="274"/>
                  </a:lnTo>
                  <a:lnTo>
                    <a:pt x="117" y="275"/>
                  </a:lnTo>
                  <a:lnTo>
                    <a:pt x="117" y="275"/>
                  </a:lnTo>
                  <a:close/>
                </a:path>
              </a:pathLst>
            </a:custGeom>
            <a:grpFill/>
            <a:ln w="38100">
              <a:solidFill>
                <a:srgbClr val="F7F7F7"/>
              </a:solidFill>
              <a:round/>
            </a:ln>
          </p:spPr>
          <p:txBody>
            <a:bodyPr anchor="ctr" anchorCtr="1"/>
            <a:lstStyle/>
            <a:p>
              <a:pPr>
                <a:defRPr/>
              </a:pPr>
              <a:r>
                <a:rPr lang="en-US" altLang="fr-FR" sz="2400" dirty="0">
                  <a:solidFill>
                    <a:schemeClr val="bg1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3</a:t>
              </a:r>
              <a:endParaRPr lang="en-US" altLang="fr-FR" sz="2400" dirty="0">
                <a:solidFill>
                  <a:schemeClr val="bg1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32" name="Freeform7"/>
            <p:cNvSpPr/>
            <p:nvPr/>
          </p:nvSpPr>
          <p:spPr bwMode="auto">
            <a:xfrm>
              <a:off x="3407" y="7153"/>
              <a:ext cx="790" cy="1962"/>
            </a:xfrm>
            <a:custGeom>
              <a:avLst/>
              <a:gdLst>
                <a:gd name="T0" fmla="*/ 283 w 283"/>
                <a:gd name="T1" fmla="*/ 667 h 702"/>
                <a:gd name="T2" fmla="*/ 242 w 283"/>
                <a:gd name="T3" fmla="*/ 633 h 702"/>
                <a:gd name="T4" fmla="*/ 205 w 283"/>
                <a:gd name="T5" fmla="*/ 594 h 702"/>
                <a:gd name="T6" fmla="*/ 174 w 283"/>
                <a:gd name="T7" fmla="*/ 551 h 702"/>
                <a:gd name="T8" fmla="*/ 147 w 283"/>
                <a:gd name="T9" fmla="*/ 505 h 702"/>
                <a:gd name="T10" fmla="*/ 125 w 283"/>
                <a:gd name="T11" fmla="*/ 456 h 702"/>
                <a:gd name="T12" fmla="*/ 111 w 283"/>
                <a:gd name="T13" fmla="*/ 403 h 702"/>
                <a:gd name="T14" fmla="*/ 102 w 283"/>
                <a:gd name="T15" fmla="*/ 349 h 702"/>
                <a:gd name="T16" fmla="*/ 101 w 283"/>
                <a:gd name="T17" fmla="*/ 292 h 702"/>
                <a:gd name="T18" fmla="*/ 102 w 283"/>
                <a:gd name="T19" fmla="*/ 268 h 702"/>
                <a:gd name="T20" fmla="*/ 108 w 283"/>
                <a:gd name="T21" fmla="*/ 220 h 702"/>
                <a:gd name="T22" fmla="*/ 120 w 283"/>
                <a:gd name="T23" fmla="*/ 174 h 702"/>
                <a:gd name="T24" fmla="*/ 136 w 283"/>
                <a:gd name="T25" fmla="*/ 131 h 702"/>
                <a:gd name="T26" fmla="*/ 146 w 283"/>
                <a:gd name="T27" fmla="*/ 110 h 702"/>
                <a:gd name="T28" fmla="*/ 127 w 283"/>
                <a:gd name="T29" fmla="*/ 87 h 702"/>
                <a:gd name="T30" fmla="*/ 111 w 283"/>
                <a:gd name="T31" fmla="*/ 60 h 702"/>
                <a:gd name="T32" fmla="*/ 101 w 283"/>
                <a:gd name="T33" fmla="*/ 31 h 702"/>
                <a:gd name="T34" fmla="*/ 97 w 283"/>
                <a:gd name="T35" fmla="*/ 0 h 702"/>
                <a:gd name="T36" fmla="*/ 77 w 283"/>
                <a:gd name="T37" fmla="*/ 32 h 702"/>
                <a:gd name="T38" fmla="*/ 43 w 283"/>
                <a:gd name="T39" fmla="*/ 100 h 702"/>
                <a:gd name="T40" fmla="*/ 17 w 283"/>
                <a:gd name="T41" fmla="*/ 174 h 702"/>
                <a:gd name="T42" fmla="*/ 9 w 283"/>
                <a:gd name="T43" fmla="*/ 213 h 702"/>
                <a:gd name="T44" fmla="*/ 3 w 283"/>
                <a:gd name="T45" fmla="*/ 253 h 702"/>
                <a:gd name="T46" fmla="*/ 0 w 283"/>
                <a:gd name="T47" fmla="*/ 294 h 702"/>
                <a:gd name="T48" fmla="*/ 0 w 283"/>
                <a:gd name="T49" fmla="*/ 323 h 702"/>
                <a:gd name="T50" fmla="*/ 4 w 283"/>
                <a:gd name="T51" fmla="*/ 382 h 702"/>
                <a:gd name="T52" fmla="*/ 15 w 283"/>
                <a:gd name="T53" fmla="*/ 439 h 702"/>
                <a:gd name="T54" fmla="*/ 31 w 283"/>
                <a:gd name="T55" fmla="*/ 492 h 702"/>
                <a:gd name="T56" fmla="*/ 51 w 283"/>
                <a:gd name="T57" fmla="*/ 544 h 702"/>
                <a:gd name="T58" fmla="*/ 78 w 283"/>
                <a:gd name="T59" fmla="*/ 593 h 702"/>
                <a:gd name="T60" fmla="*/ 110 w 283"/>
                <a:gd name="T61" fmla="*/ 639 h 702"/>
                <a:gd name="T62" fmla="*/ 145 w 283"/>
                <a:gd name="T63" fmla="*/ 681 h 702"/>
                <a:gd name="T64" fmla="*/ 163 w 283"/>
                <a:gd name="T65" fmla="*/ 702 h 702"/>
                <a:gd name="T66" fmla="*/ 188 w 283"/>
                <a:gd name="T67" fmla="*/ 686 h 702"/>
                <a:gd name="T68" fmla="*/ 216 w 283"/>
                <a:gd name="T69" fmla="*/ 674 h 702"/>
                <a:gd name="T70" fmla="*/ 245 w 283"/>
                <a:gd name="T71" fmla="*/ 668 h 702"/>
                <a:gd name="T72" fmla="*/ 277 w 283"/>
                <a:gd name="T73" fmla="*/ 665 h 702"/>
                <a:gd name="T74" fmla="*/ 283 w 283"/>
                <a:gd name="T75" fmla="*/ 667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3" h="702">
                  <a:moveTo>
                    <a:pt x="283" y="667"/>
                  </a:moveTo>
                  <a:lnTo>
                    <a:pt x="283" y="667"/>
                  </a:lnTo>
                  <a:lnTo>
                    <a:pt x="261" y="650"/>
                  </a:lnTo>
                  <a:lnTo>
                    <a:pt x="242" y="633"/>
                  </a:lnTo>
                  <a:lnTo>
                    <a:pt x="222" y="613"/>
                  </a:lnTo>
                  <a:lnTo>
                    <a:pt x="205" y="594"/>
                  </a:lnTo>
                  <a:lnTo>
                    <a:pt x="188" y="573"/>
                  </a:lnTo>
                  <a:lnTo>
                    <a:pt x="174" y="551"/>
                  </a:lnTo>
                  <a:lnTo>
                    <a:pt x="159" y="528"/>
                  </a:lnTo>
                  <a:lnTo>
                    <a:pt x="147" y="505"/>
                  </a:lnTo>
                  <a:lnTo>
                    <a:pt x="135" y="480"/>
                  </a:lnTo>
                  <a:lnTo>
                    <a:pt x="125" y="456"/>
                  </a:lnTo>
                  <a:lnTo>
                    <a:pt x="118" y="429"/>
                  </a:lnTo>
                  <a:lnTo>
                    <a:pt x="111" y="403"/>
                  </a:lnTo>
                  <a:lnTo>
                    <a:pt x="106" y="376"/>
                  </a:lnTo>
                  <a:lnTo>
                    <a:pt x="102" y="349"/>
                  </a:lnTo>
                  <a:lnTo>
                    <a:pt x="101" y="320"/>
                  </a:lnTo>
                  <a:lnTo>
                    <a:pt x="101" y="292"/>
                  </a:lnTo>
                  <a:lnTo>
                    <a:pt x="101" y="292"/>
                  </a:lnTo>
                  <a:lnTo>
                    <a:pt x="102" y="268"/>
                  </a:lnTo>
                  <a:lnTo>
                    <a:pt x="105" y="243"/>
                  </a:lnTo>
                  <a:lnTo>
                    <a:pt x="108" y="220"/>
                  </a:lnTo>
                  <a:lnTo>
                    <a:pt x="114" y="197"/>
                  </a:lnTo>
                  <a:lnTo>
                    <a:pt x="120" y="174"/>
                  </a:lnTo>
                  <a:lnTo>
                    <a:pt x="128" y="152"/>
                  </a:lnTo>
                  <a:lnTo>
                    <a:pt x="136" y="131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35" y="99"/>
                  </a:lnTo>
                  <a:lnTo>
                    <a:pt x="127" y="87"/>
                  </a:lnTo>
                  <a:lnTo>
                    <a:pt x="118" y="74"/>
                  </a:lnTo>
                  <a:lnTo>
                    <a:pt x="111" y="60"/>
                  </a:lnTo>
                  <a:lnTo>
                    <a:pt x="106" y="46"/>
                  </a:lnTo>
                  <a:lnTo>
                    <a:pt x="101" y="31"/>
                  </a:lnTo>
                  <a:lnTo>
                    <a:pt x="99" y="15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77" y="32"/>
                  </a:lnTo>
                  <a:lnTo>
                    <a:pt x="59" y="65"/>
                  </a:lnTo>
                  <a:lnTo>
                    <a:pt x="43" y="100"/>
                  </a:lnTo>
                  <a:lnTo>
                    <a:pt x="28" y="137"/>
                  </a:lnTo>
                  <a:lnTo>
                    <a:pt x="17" y="174"/>
                  </a:lnTo>
                  <a:lnTo>
                    <a:pt x="12" y="194"/>
                  </a:lnTo>
                  <a:lnTo>
                    <a:pt x="9" y="213"/>
                  </a:lnTo>
                  <a:lnTo>
                    <a:pt x="5" y="234"/>
                  </a:lnTo>
                  <a:lnTo>
                    <a:pt x="3" y="253"/>
                  </a:lnTo>
                  <a:lnTo>
                    <a:pt x="2" y="274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0" y="323"/>
                  </a:lnTo>
                  <a:lnTo>
                    <a:pt x="2" y="353"/>
                  </a:lnTo>
                  <a:lnTo>
                    <a:pt x="4" y="382"/>
                  </a:lnTo>
                  <a:lnTo>
                    <a:pt x="9" y="411"/>
                  </a:lnTo>
                  <a:lnTo>
                    <a:pt x="15" y="439"/>
                  </a:lnTo>
                  <a:lnTo>
                    <a:pt x="22" y="465"/>
                  </a:lnTo>
                  <a:lnTo>
                    <a:pt x="31" y="492"/>
                  </a:lnTo>
                  <a:lnTo>
                    <a:pt x="40" y="519"/>
                  </a:lnTo>
                  <a:lnTo>
                    <a:pt x="51" y="544"/>
                  </a:lnTo>
                  <a:lnTo>
                    <a:pt x="65" y="570"/>
                  </a:lnTo>
                  <a:lnTo>
                    <a:pt x="78" y="593"/>
                  </a:lnTo>
                  <a:lnTo>
                    <a:pt x="93" y="617"/>
                  </a:lnTo>
                  <a:lnTo>
                    <a:pt x="110" y="639"/>
                  </a:lnTo>
                  <a:lnTo>
                    <a:pt x="127" y="661"/>
                  </a:lnTo>
                  <a:lnTo>
                    <a:pt x="145" y="681"/>
                  </a:lnTo>
                  <a:lnTo>
                    <a:pt x="163" y="702"/>
                  </a:lnTo>
                  <a:lnTo>
                    <a:pt x="163" y="702"/>
                  </a:lnTo>
                  <a:lnTo>
                    <a:pt x="176" y="693"/>
                  </a:lnTo>
                  <a:lnTo>
                    <a:pt x="188" y="686"/>
                  </a:lnTo>
                  <a:lnTo>
                    <a:pt x="202" y="680"/>
                  </a:lnTo>
                  <a:lnTo>
                    <a:pt x="216" y="674"/>
                  </a:lnTo>
                  <a:lnTo>
                    <a:pt x="231" y="670"/>
                  </a:lnTo>
                  <a:lnTo>
                    <a:pt x="245" y="668"/>
                  </a:lnTo>
                  <a:lnTo>
                    <a:pt x="261" y="667"/>
                  </a:lnTo>
                  <a:lnTo>
                    <a:pt x="277" y="665"/>
                  </a:lnTo>
                  <a:lnTo>
                    <a:pt x="277" y="665"/>
                  </a:lnTo>
                  <a:lnTo>
                    <a:pt x="283" y="667"/>
                  </a:lnTo>
                  <a:lnTo>
                    <a:pt x="283" y="66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fr-FR" sz="500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  <p:cxnSp>
          <p:nvCxnSpPr>
            <p:cNvPr id="33" name="Line0"/>
            <p:cNvCxnSpPr/>
            <p:nvPr/>
          </p:nvCxnSpPr>
          <p:spPr>
            <a:xfrm>
              <a:off x="3407" y="6483"/>
              <a:ext cx="6196" cy="0"/>
            </a:xfrm>
            <a:prstGeom prst="lin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e1"/>
            <p:cNvCxnSpPr/>
            <p:nvPr/>
          </p:nvCxnSpPr>
          <p:spPr>
            <a:xfrm>
              <a:off x="6506" y="3416"/>
              <a:ext cx="0" cy="6159"/>
            </a:xfrm>
            <a:prstGeom prst="lin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399655" y="2044065"/>
            <a:ext cx="3620135" cy="3956050"/>
            <a:chOff x="11653" y="3219"/>
            <a:chExt cx="5701" cy="6230"/>
          </a:xfrm>
        </p:grpSpPr>
        <p:sp>
          <p:nvSpPr>
            <p:cNvPr id="36" name="Text box0"/>
            <p:cNvSpPr txBox="1"/>
            <p:nvPr/>
          </p:nvSpPr>
          <p:spPr>
            <a:xfrm>
              <a:off x="12061" y="9013"/>
              <a:ext cx="5212" cy="4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更推荐的还是选择一线品牌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8" name="Text box1"/>
            <p:cNvSpPr txBox="1"/>
            <p:nvPr/>
          </p:nvSpPr>
          <p:spPr>
            <a:xfrm>
              <a:off x="12062" y="8301"/>
              <a:ext cx="1126" cy="3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>
                <a:lnSpc>
                  <a:spcPts val="1735"/>
                </a:lnSpc>
                <a:spcAft>
                  <a:spcPts val="1600"/>
                </a:spcAft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品牌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39" name="Text box2"/>
            <p:cNvSpPr txBox="1"/>
            <p:nvPr/>
          </p:nvSpPr>
          <p:spPr>
            <a:xfrm>
              <a:off x="12142" y="7286"/>
              <a:ext cx="5212" cy="4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特效灯，键盘质感，外观颜色等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40" name="Text box3"/>
            <p:cNvSpPr txBox="1"/>
            <p:nvPr/>
          </p:nvSpPr>
          <p:spPr>
            <a:xfrm>
              <a:off x="12077" y="6537"/>
              <a:ext cx="1126" cy="3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>
                <a:lnSpc>
                  <a:spcPts val="1735"/>
                </a:lnSpc>
                <a:spcAft>
                  <a:spcPts val="1600"/>
                </a:spcAft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颜值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42" name="Text box4"/>
            <p:cNvSpPr txBox="1"/>
            <p:nvPr/>
          </p:nvSpPr>
          <p:spPr>
            <a:xfrm>
              <a:off x="12077" y="5559"/>
              <a:ext cx="5212" cy="4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预算，需求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43" name="Text box5"/>
            <p:cNvSpPr txBox="1"/>
            <p:nvPr/>
          </p:nvSpPr>
          <p:spPr>
            <a:xfrm>
              <a:off x="12001" y="4921"/>
              <a:ext cx="1126" cy="3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>
                <a:lnSpc>
                  <a:spcPts val="1735"/>
                </a:lnSpc>
                <a:spcAft>
                  <a:spcPts val="1600"/>
                </a:spcAft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显卡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653" y="3474"/>
              <a:ext cx="100" cy="5827"/>
              <a:chOff x="11653" y="3474"/>
              <a:chExt cx="100" cy="5827"/>
            </a:xfrm>
            <a:solidFill>
              <a:srgbClr val="0070C0"/>
            </a:solidFill>
          </p:grpSpPr>
          <p:sp>
            <p:nvSpPr>
              <p:cNvPr id="35" name="AutoShape4"/>
              <p:cNvSpPr/>
              <p:nvPr/>
            </p:nvSpPr>
            <p:spPr>
              <a:xfrm>
                <a:off x="11653" y="8301"/>
                <a:ext cx="100" cy="100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9" name="AutoShape5"/>
              <p:cNvSpPr/>
              <p:nvPr/>
            </p:nvSpPr>
            <p:spPr>
              <a:xfrm>
                <a:off x="11653" y="6684"/>
                <a:ext cx="100" cy="100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41" name="AutoShape6"/>
              <p:cNvSpPr/>
              <p:nvPr/>
            </p:nvSpPr>
            <p:spPr>
              <a:xfrm>
                <a:off x="11653" y="5091"/>
                <a:ext cx="100" cy="100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44" name="AutoShape7"/>
              <p:cNvSpPr/>
              <p:nvPr/>
            </p:nvSpPr>
            <p:spPr>
              <a:xfrm>
                <a:off x="11653" y="3474"/>
                <a:ext cx="100" cy="100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45" name="Text box6"/>
            <p:cNvSpPr txBox="1"/>
            <p:nvPr/>
          </p:nvSpPr>
          <p:spPr>
            <a:xfrm>
              <a:off x="12062" y="3700"/>
              <a:ext cx="5064" cy="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Intel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：游戏，大型软件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  <a:p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AMD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：便宜，游戏玩家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46" name="Text box7"/>
            <p:cNvSpPr txBox="1"/>
            <p:nvPr/>
          </p:nvSpPr>
          <p:spPr>
            <a:xfrm>
              <a:off x="12061" y="3219"/>
              <a:ext cx="1763" cy="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>
                <a:lnSpc>
                  <a:spcPts val="1735"/>
                </a:lnSpc>
                <a:spcAft>
                  <a:spcPts val="1600"/>
                </a:spcAft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CPU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14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2417" y="2972500"/>
            <a:ext cx="742716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如何去挑</a:t>
            </a:r>
            <a:endParaRPr lang="zh-CN" altLang="en-US" sz="4800" b="1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2417" y="1953325"/>
            <a:ext cx="742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第一部分</a:t>
            </a:r>
            <a:endParaRPr lang="zh-CN" altLang="en-US" sz="2400" b="1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9137" y="325120"/>
            <a:ext cx="313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显卡性能参考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9" name="Text box0"/>
          <p:cNvSpPr txBox="1"/>
          <p:nvPr/>
        </p:nvSpPr>
        <p:spPr>
          <a:xfrm>
            <a:off x="1924851" y="1331853"/>
            <a:ext cx="914336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b="1" i="0" dirty="0">
                <a:solidFill>
                  <a:srgbClr val="121212"/>
                </a:solidFill>
                <a:effectLst/>
              </a:rPr>
              <a:t>MX550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：入门级独立显卡，可以运行 </a:t>
            </a:r>
            <a:r>
              <a:rPr lang="en-US" altLang="zh-CN" sz="2000" b="0" i="0" dirty="0">
                <a:solidFill>
                  <a:srgbClr val="121212"/>
                </a:solidFill>
                <a:effectLst/>
              </a:rPr>
              <a:t>CS GO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，刀塔，英雄联盟等对性能要求较低的游戏。</a:t>
            </a:r>
            <a:endParaRPr lang="en-US" altLang="zh-CN" sz="2000" b="0" i="0" dirty="0">
              <a:solidFill>
                <a:srgbClr val="121212"/>
              </a:solidFill>
              <a:effectLst/>
            </a:endParaRPr>
          </a:p>
          <a:p>
            <a:pPr algn="l"/>
            <a:endParaRPr lang="zh-CN" altLang="en-US" sz="2000" b="0" i="0" dirty="0">
              <a:solidFill>
                <a:srgbClr val="121212"/>
              </a:solidFill>
              <a:effectLst/>
            </a:endParaRPr>
          </a:p>
          <a:p>
            <a:pPr algn="l"/>
            <a:r>
              <a:rPr lang="en-US" altLang="zh-CN" sz="2000" b="1" i="0" dirty="0">
                <a:solidFill>
                  <a:srgbClr val="121212"/>
                </a:solidFill>
                <a:effectLst/>
              </a:rPr>
              <a:t>GTX1650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：入门级游戏独立显卡，能提高视频剪辑、渲染、</a:t>
            </a:r>
            <a:r>
              <a:rPr lang="en-US" altLang="zh-CN" sz="2000" b="0" i="0" dirty="0">
                <a:solidFill>
                  <a:srgbClr val="121212"/>
                </a:solidFill>
                <a:effectLst/>
              </a:rPr>
              <a:t>3D 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制图的效率；游戏方面，可以满足简单的中小型单机需求，如</a:t>
            </a:r>
            <a:r>
              <a:rPr lang="zh-CN" altLang="en-US" sz="2000" b="0" i="0" u="none" strike="noStrike" dirty="0">
                <a:effectLst/>
              </a:rPr>
              <a:t>守望先锋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、</a:t>
            </a:r>
            <a:r>
              <a:rPr lang="en-US" altLang="zh-CN" sz="2000" b="0" i="0" dirty="0">
                <a:solidFill>
                  <a:srgbClr val="121212"/>
                </a:solidFill>
                <a:effectLst/>
              </a:rPr>
              <a:t>GTA5 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等。</a:t>
            </a:r>
            <a:endParaRPr lang="en-US" altLang="zh-CN" sz="2000" b="0" i="0" dirty="0">
              <a:solidFill>
                <a:srgbClr val="121212"/>
              </a:solidFill>
              <a:effectLst/>
            </a:endParaRPr>
          </a:p>
          <a:p>
            <a:pPr algn="l"/>
            <a:endParaRPr lang="zh-CN" altLang="en-US" sz="2000" b="0" i="0" dirty="0">
              <a:solidFill>
                <a:srgbClr val="121212"/>
              </a:solidFill>
              <a:effectLst/>
            </a:endParaRPr>
          </a:p>
          <a:p>
            <a:r>
              <a:rPr lang="en-US" altLang="zh-CN" sz="2000" b="1" i="0" dirty="0">
                <a:solidFill>
                  <a:srgbClr val="121212"/>
                </a:solidFill>
                <a:effectLst/>
              </a:rPr>
              <a:t>RTX4050/4060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：可以满足只狼、战地、</a:t>
            </a:r>
            <a:r>
              <a:rPr lang="zh-CN" altLang="en-US" sz="2000" b="0" i="0" strike="noStrike" dirty="0">
                <a:effectLst/>
              </a:rPr>
              <a:t>古墓丽影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、绝地求生、赛伯朋克 </a:t>
            </a:r>
            <a:r>
              <a:rPr lang="en-US" altLang="zh-CN" sz="2000" b="0" i="0" dirty="0">
                <a:solidFill>
                  <a:srgbClr val="121212"/>
                </a:solidFill>
                <a:effectLst/>
              </a:rPr>
              <a:t>2077 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等大型游戏的中低画质流畅运行。</a:t>
            </a:r>
            <a:endParaRPr lang="en-US" altLang="zh-CN" sz="2000" b="0" i="0" dirty="0">
              <a:solidFill>
                <a:srgbClr val="121212"/>
              </a:solidFill>
              <a:effectLst/>
            </a:endParaRPr>
          </a:p>
          <a:p>
            <a:pPr algn="l"/>
            <a:endParaRPr lang="zh-CN" altLang="en-US" sz="2000" b="0" i="0" dirty="0">
              <a:solidFill>
                <a:srgbClr val="121212"/>
              </a:solidFill>
              <a:effectLst/>
            </a:endParaRPr>
          </a:p>
          <a:p>
            <a:pPr algn="l"/>
            <a:r>
              <a:rPr lang="en-US" altLang="zh-CN" sz="2000" b="1" i="0" dirty="0">
                <a:solidFill>
                  <a:srgbClr val="121212"/>
                </a:solidFill>
                <a:effectLst/>
              </a:rPr>
              <a:t>RTX4080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：笔记本电脑领域较为顶尖的显卡，可以保证在不错的画质下流畅运行各种大型单机游戏，同时可以满足视频剪辑、渲染，</a:t>
            </a:r>
            <a:r>
              <a:rPr lang="en-US" altLang="zh-CN" sz="2000" b="0" i="0" dirty="0">
                <a:solidFill>
                  <a:srgbClr val="121212"/>
                </a:solidFill>
                <a:effectLst/>
              </a:rPr>
              <a:t>3D 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类绘图的加速使用。</a:t>
            </a:r>
            <a:endParaRPr lang="en-US" altLang="zh-CN" sz="2000" b="0" i="0" dirty="0">
              <a:solidFill>
                <a:srgbClr val="121212"/>
              </a:solidFill>
              <a:effectLst/>
            </a:endParaRPr>
          </a:p>
          <a:p>
            <a:pPr algn="l"/>
            <a:endParaRPr lang="zh-CN" altLang="en-US" sz="2000" b="0" i="0" dirty="0">
              <a:solidFill>
                <a:srgbClr val="121212"/>
              </a:solidFill>
              <a:effectLst/>
            </a:endParaRPr>
          </a:p>
          <a:p>
            <a:pPr algn="l"/>
            <a:r>
              <a:rPr lang="en-US" altLang="zh-CN" sz="2000" b="1" i="0" dirty="0">
                <a:solidFill>
                  <a:srgbClr val="121212"/>
                </a:solidFill>
                <a:effectLst/>
              </a:rPr>
              <a:t>RTX4090</a:t>
            </a:r>
            <a:r>
              <a:rPr lang="zh-CN" altLang="en-US" sz="2000" b="0" i="0" dirty="0">
                <a:solidFill>
                  <a:srgbClr val="121212"/>
                </a:solidFill>
                <a:effectLst/>
              </a:rPr>
              <a:t>：作为目前顶级的笔记本电脑端显卡，价格昂贵，适合预算非常富余的人群选择。</a:t>
            </a:r>
            <a:endParaRPr lang="zh-CN" altLang="en-US" sz="2000" b="0" i="0" dirty="0">
              <a:solidFill>
                <a:srgbClr val="121212"/>
              </a:solidFill>
              <a:effectLst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2534920" y="2552700"/>
            <a:ext cx="59086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预算足够的情况下，并且有较高的游戏需求，一定要入</a:t>
            </a:r>
            <a:r>
              <a:rPr lang="en-US" altLang="zh-CN" sz="3600">
                <a:solidFill>
                  <a:srgbClr val="FF0000"/>
                </a:solidFill>
              </a:rPr>
              <a:t>4050</a:t>
            </a:r>
            <a:r>
              <a:rPr lang="zh-CN" altLang="en-US" sz="3600">
                <a:solidFill>
                  <a:srgbClr val="FF0000"/>
                </a:solidFill>
              </a:rPr>
              <a:t>及以上的显卡！！！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9137" y="325120"/>
            <a:ext cx="313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显卡性能释放</a:t>
            </a:r>
            <a:endParaRPr lang="en-US" altLang="zh-CN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5" y="1287780"/>
            <a:ext cx="11028045" cy="4971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9137" y="325120"/>
            <a:ext cx="313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品牌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1" y="2005973"/>
            <a:ext cx="3113947" cy="164520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1297" y="1298378"/>
            <a:ext cx="3380534" cy="5847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一线品牌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54" y="1810310"/>
            <a:ext cx="2921232" cy="17189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16" y="1705646"/>
            <a:ext cx="3647217" cy="182360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80323" y="4063804"/>
            <a:ext cx="3380534" cy="5847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准一线品牌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75" y="4433894"/>
            <a:ext cx="1986135" cy="19861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557" y="4515156"/>
            <a:ext cx="1823609" cy="182360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021284" y="3088560"/>
            <a:ext cx="85715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dirty="0">
                <a:solidFill>
                  <a:srgbClr val="C00000"/>
                </a:solidFill>
              </a:rPr>
              <a:t>买电脑不光买电脑本身，也要考虑电脑售后等问题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6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9137" y="325120"/>
            <a:ext cx="313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品牌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41" y="2005973"/>
            <a:ext cx="3113947" cy="164520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1297" y="1298378"/>
            <a:ext cx="3380534" cy="5847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一线品牌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54" y="1810310"/>
            <a:ext cx="2921232" cy="17189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16" y="1705646"/>
            <a:ext cx="3647217" cy="18236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74" y="3742942"/>
            <a:ext cx="3257550" cy="1905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23590" y="5861629"/>
            <a:ext cx="3380534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拯救者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R/Y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系列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23" y="3580019"/>
            <a:ext cx="2750063" cy="223084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527639" y="5861628"/>
            <a:ext cx="3380534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暗影精灵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9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系列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97" y="3580019"/>
            <a:ext cx="2757231" cy="2067923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845943" y="5861628"/>
            <a:ext cx="3380534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游匣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g16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系列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4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9137" y="325120"/>
            <a:ext cx="313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品牌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46" y="1442865"/>
            <a:ext cx="1986135" cy="198613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72122" y="1183110"/>
            <a:ext cx="33805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准一线品牌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30" y="1500897"/>
            <a:ext cx="1823609" cy="18236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7"/>
          <a:stretch>
            <a:fillRect/>
          </a:stretch>
        </p:blipFill>
        <p:spPr>
          <a:xfrm>
            <a:off x="1449059" y="2890630"/>
            <a:ext cx="3991236" cy="27588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13688" y="6012703"/>
            <a:ext cx="338053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新暗影骑士系列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977" y="2927403"/>
            <a:ext cx="4085684" cy="272208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928552" y="6012703"/>
            <a:ext cx="338053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天选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4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系列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150360" y="335280"/>
            <a:ext cx="420624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8820" y="325120"/>
            <a:ext cx="3827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游戏本推荐（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7000-8000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" y="1449070"/>
            <a:ext cx="8952230" cy="4857750"/>
          </a:xfrm>
          <a:prstGeom prst="rect">
            <a:avLst/>
          </a:prstGeom>
        </p:spPr>
      </p:pic>
      <p:sp>
        <p:nvSpPr>
          <p:cNvPr id="9" name="AutoShape7"/>
          <p:cNvSpPr>
            <a:spLocks noChangeArrowheads="1"/>
          </p:cNvSpPr>
          <p:nvPr/>
        </p:nvSpPr>
        <p:spPr bwMode="auto">
          <a:xfrm>
            <a:off x="8289925" y="1294130"/>
            <a:ext cx="3982720" cy="246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宏碁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掠夺者•擎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Neo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i5-13500HX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RTX4060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165" y="3829685"/>
            <a:ext cx="1691640" cy="16630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37" name="矩形 36"/>
          <p:cNvSpPr/>
          <p:nvPr/>
        </p:nvSpPr>
        <p:spPr>
          <a:xfrm>
            <a:off x="4150360" y="335280"/>
            <a:ext cx="420624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8820" y="325120"/>
            <a:ext cx="3827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游戏本推荐（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7000-8000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557655"/>
            <a:ext cx="8895080" cy="4707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91625" y="1557655"/>
            <a:ext cx="26454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联想拯救者</a:t>
            </a:r>
            <a:r>
              <a:rPr lang="en-US" altLang="zh-CN" sz="2800" b="1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Y7000P </a:t>
            </a:r>
            <a:endParaRPr lang="en-US" altLang="zh-CN" sz="2800" b="1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  <a:p>
            <a:pPr algn="ctr"/>
            <a:r>
              <a:rPr lang="en-US" altLang="zh-CN" sz="2800" b="1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i7-13700H</a:t>
            </a:r>
            <a:endParaRPr lang="en-US" altLang="zh-CN" sz="2800" b="1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  <a:p>
            <a:pPr algn="ctr"/>
            <a:r>
              <a:rPr lang="en-US" altLang="zh-CN" sz="2800" b="1"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清刻本悦宋简体" panose="02000000000000000000" pitchFamily="2" charset="-122"/>
              </a:rPr>
              <a:t>RTX4060</a:t>
            </a:r>
            <a:endParaRPr lang="en-US" altLang="zh-CN" sz="2800" b="1">
              <a:latin typeface="方正清刻本悦宋简体" panose="02000000000000000000" pitchFamily="2" charset="-122"/>
              <a:ea typeface="方正清刻本悦宋简体" panose="02000000000000000000" pitchFamily="2" charset="-122"/>
              <a:cs typeface="方正清刻本悦宋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600" y="3836670"/>
            <a:ext cx="1775460" cy="17862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150360" y="335280"/>
            <a:ext cx="420624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8820" y="325120"/>
            <a:ext cx="3827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游戏本推荐（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7000-8000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AutoShape7"/>
          <p:cNvSpPr>
            <a:spLocks noChangeArrowheads="1"/>
          </p:cNvSpPr>
          <p:nvPr/>
        </p:nvSpPr>
        <p:spPr bwMode="auto">
          <a:xfrm>
            <a:off x="7397115" y="1675130"/>
            <a:ext cx="5105400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惠普暗影精灵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9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i5-13500HX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RTX4060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1532255"/>
            <a:ext cx="8141335" cy="4678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395" y="4137660"/>
            <a:ext cx="1641475" cy="164147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150360" y="335280"/>
            <a:ext cx="420624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8820" y="325120"/>
            <a:ext cx="3827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游戏本推荐（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7000-8000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AutoShape7"/>
          <p:cNvSpPr>
            <a:spLocks noChangeArrowheads="1"/>
          </p:cNvSpPr>
          <p:nvPr/>
        </p:nvSpPr>
        <p:spPr bwMode="auto">
          <a:xfrm>
            <a:off x="8279765" y="1677670"/>
            <a:ext cx="4007485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华硕天选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4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R9-7940H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RTX4060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" y="1430020"/>
            <a:ext cx="8941435" cy="4949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980" y="4144645"/>
            <a:ext cx="1837055" cy="18161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8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150360" y="335280"/>
            <a:ext cx="420624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8820" y="325120"/>
            <a:ext cx="3827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游戏本推荐（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7000-8000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AutoShape7"/>
          <p:cNvSpPr>
            <a:spLocks noChangeArrowheads="1"/>
          </p:cNvSpPr>
          <p:nvPr/>
        </p:nvSpPr>
        <p:spPr bwMode="auto">
          <a:xfrm>
            <a:off x="8259445" y="1634490"/>
            <a:ext cx="4007485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戴尔游匣</a:t>
            </a: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G15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i7-13650HX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RTX4060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" y="1634490"/>
            <a:ext cx="8705215" cy="5154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1710" b="1371"/>
          <a:stretch>
            <a:fillRect/>
          </a:stretch>
        </p:blipFill>
        <p:spPr>
          <a:xfrm>
            <a:off x="9116060" y="4061460"/>
            <a:ext cx="2117090" cy="210058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1090259" y="1586179"/>
            <a:ext cx="9991345" cy="4649316"/>
          </a:xfrm>
          <a:prstGeom prst="roundRect">
            <a:avLst>
              <a:gd name="adj" fmla="val 4180"/>
            </a:avLst>
          </a:prstGeom>
          <a:solidFill>
            <a:srgbClr val="FFF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25575" y="1899285"/>
            <a:ext cx="3904615" cy="38741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0540" y="1899285"/>
            <a:ext cx="3905250" cy="38741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58670" y="2052955"/>
            <a:ext cx="2428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accent2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轻薄本</a:t>
            </a:r>
            <a:endParaRPr lang="zh-CN" altLang="en-US" dirty="0">
              <a:solidFill>
                <a:schemeClr val="accent2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20215" y="2620645"/>
            <a:ext cx="34671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对于视频剪辑、三维建模、深度学习等没要求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dirty="0">
              <a:solidFill>
                <a:schemeClr val="accent2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业余剪辑、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P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图，看直播网课，轻度办公，影音娱乐，跑本地程序数据等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dirty="0">
              <a:solidFill>
                <a:schemeClr val="accent2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4399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，平面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2D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游戏，小游戏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一般网游（发布时间在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2018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年之前）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英雄联盟，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CF, CS:GO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这种老型网游</a:t>
            </a:r>
            <a:endParaRPr lang="zh-CN" altLang="en-US" sz="160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dirty="0">
              <a:solidFill>
                <a:schemeClr val="accent2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53655" y="2052955"/>
            <a:ext cx="24288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accent2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游戏本</a:t>
            </a:r>
            <a:endParaRPr lang="zh-CN" altLang="en-US" dirty="0">
              <a:solidFill>
                <a:schemeClr val="accent2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08190" y="2684780"/>
            <a:ext cx="35782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追求性能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zh-CN" altLang="en-US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专业，高要求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zh-CN" altLang="en-US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网游用户，追求更好体验（电竞）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3A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大作，高画质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并且对未来游戏有想法（黑神话悟空等）</a:t>
            </a:r>
            <a:endParaRPr lang="zh-CN" altLang="en-US" dirty="0"/>
          </a:p>
          <a:p>
            <a:pPr algn="just">
              <a:lnSpc>
                <a:spcPct val="150000"/>
              </a:lnSpc>
            </a:pPr>
            <a:endParaRPr lang="zh-CN" altLang="en-US" sz="1200" dirty="0"/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accent2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38027" y="325120"/>
            <a:ext cx="311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清楚自身需求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1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6" grpId="0" animBg="1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150360" y="335280"/>
            <a:ext cx="420624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8820" y="325120"/>
            <a:ext cx="3827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游戏本推荐（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8000-9000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" y="1349375"/>
            <a:ext cx="8333740" cy="48914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28735" y="1260475"/>
            <a:ext cx="27679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联想拯救者</a:t>
            </a:r>
            <a:r>
              <a:rPr lang="en-US" altLang="zh-CN" sz="2400"/>
              <a:t>R9000P</a:t>
            </a:r>
            <a:endParaRPr lang="en-US" altLang="zh-CN" sz="2400"/>
          </a:p>
          <a:p>
            <a:pPr algn="ctr"/>
            <a:r>
              <a:rPr lang="en-US" altLang="zh-CN" sz="2400"/>
              <a:t>R9-7945HX</a:t>
            </a:r>
            <a:endParaRPr lang="en-US" altLang="zh-CN" sz="2400"/>
          </a:p>
          <a:p>
            <a:pPr algn="ctr"/>
            <a:r>
              <a:rPr lang="en-US" altLang="zh-CN" sz="2400"/>
              <a:t>RTX4060</a:t>
            </a:r>
            <a:endParaRPr lang="en-US" altLang="zh-CN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060" y="3467100"/>
            <a:ext cx="1630680" cy="16122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4310380" y="335280"/>
            <a:ext cx="4046220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528820" y="325120"/>
            <a:ext cx="3827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平台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7446" y="1677730"/>
            <a:ext cx="3380534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拼多多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57446" y="5520077"/>
            <a:ext cx="3380534" cy="5847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其他渠道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8025" y="3007995"/>
            <a:ext cx="439674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京东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自营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，淘宝旗舰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  <a:p>
            <a:pPr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官网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7446" y="4338584"/>
            <a:ext cx="3380534" cy="5847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电脑城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sp>
        <p:nvSpPr>
          <p:cNvPr id="16" name="Text box0"/>
          <p:cNvSpPr txBox="1"/>
          <p:nvPr/>
        </p:nvSpPr>
        <p:spPr>
          <a:xfrm>
            <a:off x="6222748" y="1773969"/>
            <a:ext cx="3824193" cy="584774"/>
          </a:xfrm>
          <a:prstGeom prst="rect">
            <a:avLst/>
          </a:prstGeom>
          <a:noFill/>
        </p:spPr>
        <p:txBody>
          <a:bodyPr wrap="none">
            <a:normAutofit/>
          </a:bodyPr>
          <a:p>
            <a:pPr algn="ctr"/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价格更便宜，质量与售后不敢保证（瑕疵机概率较高）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17" name="Text box0"/>
          <p:cNvSpPr txBox="1"/>
          <p:nvPr/>
        </p:nvSpPr>
        <p:spPr>
          <a:xfrm>
            <a:off x="6291327" y="3010191"/>
            <a:ext cx="3824193" cy="584774"/>
          </a:xfrm>
          <a:prstGeom prst="rect">
            <a:avLst/>
          </a:prstGeom>
          <a:noFill/>
        </p:spPr>
        <p:txBody>
          <a:bodyPr wrap="none">
            <a:normAutofit/>
          </a:bodyPr>
          <a:p>
            <a:pPr algn="ctr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推荐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18" name="Text box0"/>
          <p:cNvSpPr txBox="1"/>
          <p:nvPr/>
        </p:nvSpPr>
        <p:spPr>
          <a:xfrm>
            <a:off x="6421531" y="4311902"/>
            <a:ext cx="3824193" cy="584774"/>
          </a:xfrm>
          <a:prstGeom prst="rect">
            <a:avLst/>
          </a:prstGeom>
          <a:noFill/>
        </p:spPr>
        <p:txBody>
          <a:bodyPr wrap="none">
            <a:noAutofit/>
          </a:bodyPr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不推荐！不推荐！不推荐！</a:t>
            </a:r>
            <a:endParaRPr lang="zh-CN" altLang="en-US" sz="3600" b="1" dirty="0">
              <a:solidFill>
                <a:srgbClr val="C00000"/>
              </a:solidFill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19" name="Text box0"/>
          <p:cNvSpPr txBox="1"/>
          <p:nvPr/>
        </p:nvSpPr>
        <p:spPr>
          <a:xfrm>
            <a:off x="6421531" y="5613529"/>
            <a:ext cx="3824193" cy="584774"/>
          </a:xfrm>
          <a:prstGeom prst="rect">
            <a:avLst/>
          </a:prstGeom>
          <a:noFill/>
        </p:spPr>
        <p:txBody>
          <a:bodyPr wrap="none">
            <a:normAutofit/>
          </a:bodyPr>
          <a:p>
            <a:pPr algn="ctr"/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存在热门机型缺货，信得过可以找熟人拿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矩形 36"/>
          <p:cNvSpPr/>
          <p:nvPr/>
        </p:nvSpPr>
        <p:spPr>
          <a:xfrm>
            <a:off x="2274570" y="489585"/>
            <a:ext cx="2088515" cy="46164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493010" y="479425"/>
            <a:ext cx="1658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总结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77670" y="5687695"/>
            <a:ext cx="922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1" action="ppaction://hlinkfile"/>
              </a:rPr>
              <a:t>【建议收藏】2023年618笔记本电脑选购指南：全是新品，等等党赢麻了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271270" y="1631950"/>
            <a:ext cx="9631680" cy="3594100"/>
            <a:chOff x="2002" y="2570"/>
            <a:chExt cx="15168" cy="5660"/>
          </a:xfrm>
        </p:grpSpPr>
        <p:sp>
          <p:nvSpPr>
            <p:cNvPr id="10" name="Freeform0"/>
            <p:cNvSpPr/>
            <p:nvPr/>
          </p:nvSpPr>
          <p:spPr bwMode="auto">
            <a:xfrm>
              <a:off x="4985" y="2767"/>
              <a:ext cx="3398" cy="11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p>
              <a:pPr algn="r"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需求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4" name="Freeform1"/>
            <p:cNvSpPr/>
            <p:nvPr/>
          </p:nvSpPr>
          <p:spPr bwMode="auto">
            <a:xfrm>
              <a:off x="9141" y="2570"/>
              <a:ext cx="2244" cy="22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400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12" name="Freeform3"/>
            <p:cNvSpPr/>
            <p:nvPr/>
          </p:nvSpPr>
          <p:spPr bwMode="auto">
            <a:xfrm>
              <a:off x="3536" y="4513"/>
              <a:ext cx="3398" cy="11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p>
              <a:pPr algn="r"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配置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13" name="Freeform4"/>
            <p:cNvSpPr/>
            <p:nvPr/>
          </p:nvSpPr>
          <p:spPr bwMode="auto">
            <a:xfrm>
              <a:off x="2002" y="6212"/>
              <a:ext cx="3398" cy="11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p>
              <a:pPr algn="r"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品牌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14" name="Freeform5"/>
            <p:cNvSpPr/>
            <p:nvPr/>
          </p:nvSpPr>
          <p:spPr bwMode="auto">
            <a:xfrm>
              <a:off x="13564" y="2771"/>
              <a:ext cx="3607" cy="1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预算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15" name="Freeform6"/>
            <p:cNvSpPr/>
            <p:nvPr/>
          </p:nvSpPr>
          <p:spPr bwMode="auto">
            <a:xfrm>
              <a:off x="12177" y="4778"/>
              <a:ext cx="3607" cy="1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颜值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16" name="Freeform7"/>
            <p:cNvSpPr/>
            <p:nvPr/>
          </p:nvSpPr>
          <p:spPr bwMode="auto">
            <a:xfrm>
              <a:off x="10541" y="6503"/>
              <a:ext cx="3606" cy="1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平台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6" name="Freeform8"/>
            <p:cNvSpPr/>
            <p:nvPr/>
          </p:nvSpPr>
          <p:spPr bwMode="auto">
            <a:xfrm>
              <a:off x="9141" y="4277"/>
              <a:ext cx="2244" cy="22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400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7" name="Freeform10"/>
            <p:cNvSpPr/>
            <p:nvPr/>
          </p:nvSpPr>
          <p:spPr bwMode="auto">
            <a:xfrm>
              <a:off x="7440" y="4277"/>
              <a:ext cx="2246" cy="22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400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8" name="Freeform12"/>
            <p:cNvSpPr/>
            <p:nvPr/>
          </p:nvSpPr>
          <p:spPr bwMode="auto">
            <a:xfrm>
              <a:off x="7440" y="5986"/>
              <a:ext cx="2246" cy="22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400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9" name="Freeform14"/>
            <p:cNvSpPr/>
            <p:nvPr/>
          </p:nvSpPr>
          <p:spPr bwMode="auto">
            <a:xfrm>
              <a:off x="5740" y="5986"/>
              <a:ext cx="2244" cy="22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400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5" name="Freeform16"/>
            <p:cNvSpPr/>
            <p:nvPr/>
          </p:nvSpPr>
          <p:spPr bwMode="auto">
            <a:xfrm>
              <a:off x="10840" y="2570"/>
              <a:ext cx="2246" cy="22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8179"/>
                  </a:moveTo>
                  <a:cubicBezTo>
                    <a:pt x="21599" y="7622"/>
                    <a:pt x="21372" y="7076"/>
                    <a:pt x="20962" y="6638"/>
                  </a:cubicBezTo>
                  <a:cubicBezTo>
                    <a:pt x="20062" y="5676"/>
                    <a:pt x="18556" y="5625"/>
                    <a:pt x="17878" y="6638"/>
                  </a:cubicBezTo>
                  <a:cubicBezTo>
                    <a:pt x="17743" y="6841"/>
                    <a:pt x="17659" y="7083"/>
                    <a:pt x="17459" y="7224"/>
                  </a:cubicBezTo>
                  <a:cubicBezTo>
                    <a:pt x="17008" y="7543"/>
                    <a:pt x="16381" y="7235"/>
                    <a:pt x="16358" y="6683"/>
                  </a:cubicBezTo>
                  <a:lnTo>
                    <a:pt x="16358" y="0"/>
                  </a:lnTo>
                  <a:lnTo>
                    <a:pt x="9675" y="0"/>
                  </a:lnTo>
                  <a:cubicBezTo>
                    <a:pt x="9123" y="23"/>
                    <a:pt x="8814" y="649"/>
                    <a:pt x="9133" y="1100"/>
                  </a:cubicBezTo>
                  <a:cubicBezTo>
                    <a:pt x="9274" y="1300"/>
                    <a:pt x="9517" y="1384"/>
                    <a:pt x="9719" y="1519"/>
                  </a:cubicBezTo>
                  <a:cubicBezTo>
                    <a:pt x="10733" y="2197"/>
                    <a:pt x="10681" y="3704"/>
                    <a:pt x="9719" y="4604"/>
                  </a:cubicBezTo>
                  <a:cubicBezTo>
                    <a:pt x="9282" y="5013"/>
                    <a:pt x="8735" y="5241"/>
                    <a:pt x="8179" y="5241"/>
                  </a:cubicBezTo>
                  <a:cubicBezTo>
                    <a:pt x="7622" y="5241"/>
                    <a:pt x="7076" y="5013"/>
                    <a:pt x="6638" y="4604"/>
                  </a:cubicBezTo>
                  <a:cubicBezTo>
                    <a:pt x="5676" y="3704"/>
                    <a:pt x="5625" y="2198"/>
                    <a:pt x="6638" y="1519"/>
                  </a:cubicBezTo>
                  <a:cubicBezTo>
                    <a:pt x="6840" y="1384"/>
                    <a:pt x="7083" y="1300"/>
                    <a:pt x="7224" y="1100"/>
                  </a:cubicBezTo>
                  <a:cubicBezTo>
                    <a:pt x="7543" y="649"/>
                    <a:pt x="7235" y="23"/>
                    <a:pt x="6683" y="0"/>
                  </a:cubicBezTo>
                  <a:lnTo>
                    <a:pt x="0" y="0"/>
                  </a:lnTo>
                  <a:lnTo>
                    <a:pt x="0" y="6683"/>
                  </a:lnTo>
                  <a:cubicBezTo>
                    <a:pt x="23" y="7235"/>
                    <a:pt x="649" y="7543"/>
                    <a:pt x="1100" y="7224"/>
                  </a:cubicBezTo>
                  <a:cubicBezTo>
                    <a:pt x="1300" y="7083"/>
                    <a:pt x="1384" y="6841"/>
                    <a:pt x="1519" y="6638"/>
                  </a:cubicBezTo>
                  <a:cubicBezTo>
                    <a:pt x="2197" y="5625"/>
                    <a:pt x="3704" y="5676"/>
                    <a:pt x="4604" y="6638"/>
                  </a:cubicBezTo>
                  <a:cubicBezTo>
                    <a:pt x="5013" y="7076"/>
                    <a:pt x="5241" y="7622"/>
                    <a:pt x="5241" y="8179"/>
                  </a:cubicBezTo>
                  <a:cubicBezTo>
                    <a:pt x="5241" y="8735"/>
                    <a:pt x="5013" y="9282"/>
                    <a:pt x="4604" y="9719"/>
                  </a:cubicBezTo>
                  <a:cubicBezTo>
                    <a:pt x="3704" y="10681"/>
                    <a:pt x="2198" y="10732"/>
                    <a:pt x="1519" y="9719"/>
                  </a:cubicBezTo>
                  <a:cubicBezTo>
                    <a:pt x="1384" y="9517"/>
                    <a:pt x="1300" y="9274"/>
                    <a:pt x="1100" y="9133"/>
                  </a:cubicBezTo>
                  <a:cubicBezTo>
                    <a:pt x="649" y="8814"/>
                    <a:pt x="23" y="9123"/>
                    <a:pt x="0" y="9675"/>
                  </a:cubicBezTo>
                  <a:lnTo>
                    <a:pt x="0" y="16358"/>
                  </a:lnTo>
                  <a:lnTo>
                    <a:pt x="6683" y="16358"/>
                  </a:lnTo>
                  <a:cubicBezTo>
                    <a:pt x="7235" y="16381"/>
                    <a:pt x="7543" y="17008"/>
                    <a:pt x="7224" y="17459"/>
                  </a:cubicBezTo>
                  <a:cubicBezTo>
                    <a:pt x="7083" y="17659"/>
                    <a:pt x="6840" y="17743"/>
                    <a:pt x="6638" y="17878"/>
                  </a:cubicBezTo>
                  <a:cubicBezTo>
                    <a:pt x="5625" y="18556"/>
                    <a:pt x="5676" y="20062"/>
                    <a:pt x="6638" y="20962"/>
                  </a:cubicBezTo>
                  <a:cubicBezTo>
                    <a:pt x="7076" y="21372"/>
                    <a:pt x="7622" y="21600"/>
                    <a:pt x="8179" y="21599"/>
                  </a:cubicBezTo>
                  <a:cubicBezTo>
                    <a:pt x="8735" y="21599"/>
                    <a:pt x="9282" y="21372"/>
                    <a:pt x="9719" y="20962"/>
                  </a:cubicBezTo>
                  <a:cubicBezTo>
                    <a:pt x="10681" y="20062"/>
                    <a:pt x="10733" y="18556"/>
                    <a:pt x="9719" y="17878"/>
                  </a:cubicBezTo>
                  <a:cubicBezTo>
                    <a:pt x="9517" y="17743"/>
                    <a:pt x="9274" y="17659"/>
                    <a:pt x="9133" y="17459"/>
                  </a:cubicBezTo>
                  <a:cubicBezTo>
                    <a:pt x="8814" y="17008"/>
                    <a:pt x="9123" y="16381"/>
                    <a:pt x="9675" y="16358"/>
                  </a:cubicBezTo>
                  <a:lnTo>
                    <a:pt x="16358" y="16358"/>
                  </a:lnTo>
                  <a:lnTo>
                    <a:pt x="16358" y="9675"/>
                  </a:lnTo>
                  <a:cubicBezTo>
                    <a:pt x="16381" y="9123"/>
                    <a:pt x="17008" y="8814"/>
                    <a:pt x="17459" y="9133"/>
                  </a:cubicBezTo>
                  <a:cubicBezTo>
                    <a:pt x="17659" y="9274"/>
                    <a:pt x="17743" y="9517"/>
                    <a:pt x="17878" y="9719"/>
                  </a:cubicBezTo>
                  <a:cubicBezTo>
                    <a:pt x="18556" y="10732"/>
                    <a:pt x="20062" y="10681"/>
                    <a:pt x="20962" y="9719"/>
                  </a:cubicBezTo>
                  <a:cubicBezTo>
                    <a:pt x="21372" y="9282"/>
                    <a:pt x="21600" y="8735"/>
                    <a:pt x="21599" y="8179"/>
                  </a:cubicBezTo>
                  <a:close/>
                </a:path>
              </a:pathLst>
            </a:cu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 sz="2400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11" name="Freeform2"/>
            <p:cNvSpPr/>
            <p:nvPr/>
          </p:nvSpPr>
          <p:spPr bwMode="auto">
            <a:xfrm>
              <a:off x="10344" y="3759"/>
              <a:ext cx="392" cy="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p>
              <a:r>
                <a:rPr lang="id-ID" b="1" dirty="0">
                  <a:solidFill>
                    <a:srgbClr val="FFFFFF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01</a:t>
              </a:r>
              <a:endParaRPr lang="id-ID" b="1" dirty="0">
                <a:solidFill>
                  <a:srgbClr val="FFFFFF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17" name="Freeform9"/>
            <p:cNvSpPr/>
            <p:nvPr/>
          </p:nvSpPr>
          <p:spPr bwMode="auto">
            <a:xfrm>
              <a:off x="10344" y="5401"/>
              <a:ext cx="392" cy="4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p>
              <a:r>
                <a:rPr lang="id-ID" b="1" dirty="0">
                  <a:solidFill>
                    <a:srgbClr val="FFFFFF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04</a:t>
              </a:r>
              <a:endParaRPr lang="id-ID" b="1" dirty="0">
                <a:solidFill>
                  <a:srgbClr val="FFFFFF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18" name="Freeform11"/>
            <p:cNvSpPr/>
            <p:nvPr/>
          </p:nvSpPr>
          <p:spPr bwMode="auto">
            <a:xfrm>
              <a:off x="8671" y="5401"/>
              <a:ext cx="393" cy="4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p>
              <a:r>
                <a:rPr lang="id-ID" b="1" dirty="0">
                  <a:solidFill>
                    <a:srgbClr val="FFFFFF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03</a:t>
              </a:r>
              <a:endParaRPr lang="id-ID" b="1" dirty="0">
                <a:solidFill>
                  <a:srgbClr val="FFFFFF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19" name="Freeform13"/>
            <p:cNvSpPr/>
            <p:nvPr/>
          </p:nvSpPr>
          <p:spPr bwMode="auto">
            <a:xfrm>
              <a:off x="8671" y="7103"/>
              <a:ext cx="393" cy="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p>
              <a:r>
                <a:rPr lang="id-ID" b="1" dirty="0">
                  <a:solidFill>
                    <a:srgbClr val="FFFFFF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06</a:t>
              </a:r>
              <a:endParaRPr lang="id-ID" b="1" dirty="0">
                <a:solidFill>
                  <a:srgbClr val="FFFFFF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20" name="Freeform15"/>
            <p:cNvSpPr/>
            <p:nvPr/>
          </p:nvSpPr>
          <p:spPr bwMode="auto">
            <a:xfrm>
              <a:off x="6934" y="7103"/>
              <a:ext cx="393" cy="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p>
              <a:r>
                <a:rPr lang="id-ID" b="1" dirty="0">
                  <a:solidFill>
                    <a:srgbClr val="FFFFFF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05</a:t>
              </a:r>
              <a:endParaRPr lang="id-ID" b="1" dirty="0">
                <a:solidFill>
                  <a:srgbClr val="FFFFFF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21" name="Freeform17"/>
            <p:cNvSpPr/>
            <p:nvPr/>
          </p:nvSpPr>
          <p:spPr bwMode="auto">
            <a:xfrm>
              <a:off x="12050" y="3759"/>
              <a:ext cx="393" cy="4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p>
              <a:r>
                <a:rPr lang="id-ID" b="1" dirty="0">
                  <a:solidFill>
                    <a:srgbClr val="FFFFFF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02</a:t>
              </a:r>
              <a:endParaRPr lang="id-ID" b="1" dirty="0">
                <a:solidFill>
                  <a:srgbClr val="FFFFFF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24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2263775" y="1111885"/>
            <a:ext cx="6459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3" action="ppaction://hlinkfile"/>
              </a:rPr>
              <a:t>【买前必看】2023年618笔记本电脑选购指南！仅需10分钟的小白向攻略！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  <p:bldP spid="26" grpId="0"/>
      <p:bldP spid="23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2417" y="2972500"/>
            <a:ext cx="742716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提问</a:t>
            </a:r>
            <a:r>
              <a:rPr lang="en-US" altLang="zh-CN" sz="48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&amp;</a:t>
            </a:r>
            <a:r>
              <a:rPr lang="zh-CN" altLang="en-US" sz="48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答疑</a:t>
            </a:r>
            <a:endParaRPr lang="zh-CN" altLang="en-US" sz="4800" b="1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2417" y="1953325"/>
            <a:ext cx="742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第四部分</a:t>
            </a:r>
            <a:endParaRPr lang="zh-CN" altLang="en-US" sz="2400" b="1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038599" y="2372425"/>
            <a:ext cx="411550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6D96AB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感谢您的聆听！</a:t>
            </a:r>
            <a:endParaRPr lang="zh-CN" altLang="en-US" sz="4800" b="1" dirty="0">
              <a:solidFill>
                <a:srgbClr val="6D96AB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23118" y="3384868"/>
            <a:ext cx="2945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600">
                <a:solidFill>
                  <a:srgbClr val="6D96AB"/>
                </a:solidFill>
                <a:cs typeface="思源宋体 CN SemiBold" panose="02020600000000000000" charset="-122"/>
              </a:rPr>
              <a:t>Thanks for your listening</a:t>
            </a:r>
            <a:r>
              <a:rPr lang="zh-CN" altLang="en-US" sz="1600">
                <a:solidFill>
                  <a:srgbClr val="6D96AB"/>
                </a:solidFill>
                <a:cs typeface="思源宋体 CN SemiBold" panose="02020600000000000000" charset="-122"/>
              </a:rPr>
              <a:t>！</a:t>
            </a:r>
            <a:endParaRPr lang="zh-CN" altLang="en-US" sz="1600">
              <a:solidFill>
                <a:srgbClr val="6D96AB"/>
              </a:solidFill>
              <a:cs typeface="思源宋体 CN SemiBold" panose="02020600000000000000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264558" y="3553460"/>
            <a:ext cx="1080000" cy="0"/>
          </a:xfrm>
          <a:prstGeom prst="line">
            <a:avLst/>
          </a:prstGeom>
          <a:ln>
            <a:solidFill>
              <a:srgbClr val="6D9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756779" y="3553460"/>
            <a:ext cx="1080000" cy="0"/>
          </a:xfrm>
          <a:prstGeom prst="line">
            <a:avLst/>
          </a:prstGeom>
          <a:ln>
            <a:solidFill>
              <a:srgbClr val="6D9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7634" y="325331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最重要的两个要素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597694" y="1719337"/>
            <a:ext cx="2911743" cy="4320891"/>
          </a:xfrm>
          <a:prstGeom prst="roundRect">
            <a:avLst>
              <a:gd name="adj" fmla="val 348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915496" y="2432241"/>
            <a:ext cx="2336265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273935" y="1961515"/>
            <a:ext cx="187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处理器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7867814" y="1719337"/>
            <a:ext cx="2911743" cy="4320891"/>
          </a:xfrm>
          <a:prstGeom prst="roundRect">
            <a:avLst>
              <a:gd name="adj" fmla="val 3485"/>
            </a:avLst>
          </a:prstGeom>
          <a:solidFill>
            <a:srgbClr val="FFD3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8185616" y="2432241"/>
            <a:ext cx="23362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85200" y="1899920"/>
            <a:ext cx="1876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2800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显卡</a:t>
            </a:r>
            <a:endParaRPr lang="zh-CN" altLang="en-US" sz="2800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915878" y="2869642"/>
            <a:ext cx="2335884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alibri" panose="020F0502020204030204" pitchFamily="34" charset="0"/>
              </a:rPr>
              <a:t>就是我们常说的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alibri" panose="020F0502020204030204" pitchFamily="34" charset="0"/>
              </a:rPr>
              <a:t>CPU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alibri" panose="020F0502020204030204" pitchFamily="34" charset="0"/>
              </a:rPr>
              <a:t>，</a:t>
            </a:r>
            <a:r>
              <a:rPr lang="en-US" altLang="zh-CN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alibri" panose="020F0502020204030204" pitchFamily="34" charset="0"/>
              </a:rPr>
              <a:t>CPU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Calibri" panose="020F0502020204030204" pitchFamily="34" charset="0"/>
              </a:rPr>
              <a:t>的性能越好，其单、多线程处理任务的能力就越强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125488" y="2895677"/>
            <a:ext cx="2335884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cs typeface="微软雅黑 Light" panose="020B0502040204020203" charset="-122"/>
                <a:sym typeface="Calibri" panose="020F0502020204030204" pitchFamily="34" charset="0"/>
              </a:rPr>
              <a:t>显卡性能越好，电脑上的画面会更连贯与流畅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思源宋体 CN SemiBold" panose="02020600000000000000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038400" y="2101496"/>
            <a:ext cx="180000" cy="180000"/>
          </a:xfrm>
          <a:prstGeom prst="ellipse">
            <a:avLst/>
          </a:prstGeom>
          <a:solidFill>
            <a:srgbClr val="FFD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311154" y="2101496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39" grpId="0"/>
      <p:bldP spid="42" grpId="0" animBg="1"/>
      <p:bldP spid="27" grpId="0" animBg="1"/>
      <p:bldP spid="29" grpId="0"/>
      <p:bldP spid="45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1222" y="325331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处理器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6" y="2057095"/>
            <a:ext cx="4802873" cy="3034196"/>
          </a:xfrm>
          <a:prstGeom prst="rect">
            <a:avLst/>
          </a:prstGeom>
        </p:spPr>
      </p:pic>
      <p:sp>
        <p:nvSpPr>
          <p:cNvPr id="7" name="Text box0"/>
          <p:cNvSpPr txBox="1"/>
          <p:nvPr/>
        </p:nvSpPr>
        <p:spPr>
          <a:xfrm>
            <a:off x="1258465" y="1362008"/>
            <a:ext cx="2819344" cy="523156"/>
          </a:xfrm>
          <a:prstGeom prst="rect">
            <a:avLst/>
          </a:prstGeom>
          <a:noFill/>
          <a:ln w="127000">
            <a:noFill/>
          </a:ln>
        </p:spPr>
        <p:txBody>
          <a:bodyPr wrap="square" lIns="91377" tIns="45688" rIns="91377" bIns="45688">
            <a:spAutoFit/>
          </a:bodyPr>
          <a:p>
            <a:pPr algn="ctr"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英特尔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intel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sp>
        <p:nvSpPr>
          <p:cNvPr id="5" name="Text box0"/>
          <p:cNvSpPr txBox="1"/>
          <p:nvPr/>
        </p:nvSpPr>
        <p:spPr>
          <a:xfrm>
            <a:off x="8234294" y="1362008"/>
            <a:ext cx="1896994" cy="523156"/>
          </a:xfrm>
          <a:prstGeom prst="rect">
            <a:avLst/>
          </a:prstGeom>
          <a:noFill/>
          <a:ln w="127000">
            <a:noFill/>
          </a:ln>
        </p:spPr>
        <p:txBody>
          <a:bodyPr wrap="square" lIns="91377" tIns="45688" rIns="91377" bIns="45688">
            <a:spAutoFit/>
          </a:bodyPr>
          <a:p>
            <a:pPr algn="ctr"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锐龙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rPr>
              <a:t>AMD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方正清刻本悦宋简体" panose="02000000000000000000" pitchFamily="2" charset="-122"/>
              <a:cs typeface="阿里巴巴普惠体 R" panose="00020600040101010101" pitchFamily="18" charset="-122"/>
              <a:sym typeface="Calibri" panose="020F050202020403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02" y="2057095"/>
            <a:ext cx="4970339" cy="3034196"/>
          </a:xfrm>
          <a:prstGeom prst="rect">
            <a:avLst/>
          </a:prstGeom>
        </p:spPr>
      </p:pic>
      <p:sp>
        <p:nvSpPr>
          <p:cNvPr id="11" name="AutoShape8"/>
          <p:cNvSpPr>
            <a:spLocks noChangeArrowheads="1"/>
          </p:cNvSpPr>
          <p:nvPr/>
        </p:nvSpPr>
        <p:spPr bwMode="auto">
          <a:xfrm>
            <a:off x="884754" y="5495992"/>
            <a:ext cx="3870126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rPr>
              <a:t>单核强，游戏，稳定性更好（贵）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  <p:sp>
        <p:nvSpPr>
          <p:cNvPr id="12" name="AutoShape8"/>
          <p:cNvSpPr>
            <a:spLocks noChangeArrowheads="1"/>
          </p:cNvSpPr>
          <p:nvPr/>
        </p:nvSpPr>
        <p:spPr bwMode="auto">
          <a:xfrm>
            <a:off x="7185498" y="5542835"/>
            <a:ext cx="4162394" cy="41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0" i="0" dirty="0">
                <a:solidFill>
                  <a:srgbClr val="121212"/>
                </a:solidFill>
                <a:effectLst/>
                <a:latin typeface="Marlett" charset="0"/>
              </a:rPr>
              <a:t>多核，有渲染、建模优势，性价比高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方正清刻本悦宋简体" panose="02000000000000000000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5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11340" y="325331"/>
            <a:ext cx="175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如何选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CPU</a:t>
            </a:r>
            <a:endParaRPr lang="en-US" altLang="zh-CN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434975" y="1741170"/>
            <a:ext cx="1820545" cy="1626235"/>
            <a:chOff x="685" y="2742"/>
            <a:chExt cx="2867" cy="2561"/>
          </a:xfr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grpSpPr>
        <p:sp>
          <p:nvSpPr>
            <p:cNvPr id="4" name="AutoShape1"/>
            <p:cNvSpPr/>
            <p:nvPr/>
          </p:nvSpPr>
          <p:spPr>
            <a:xfrm>
              <a:off x="1090" y="2845"/>
              <a:ext cx="2462" cy="2459"/>
            </a:xfrm>
            <a:prstGeom prst="ellipse">
              <a:avLst/>
            </a:prstGeom>
            <a:grpFill/>
            <a:ln w="76200"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/>
            <a:p>
              <a:pPr algn="ctr"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主频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6" name="Freeform3"/>
            <p:cNvSpPr/>
            <p:nvPr/>
          </p:nvSpPr>
          <p:spPr bwMode="auto">
            <a:xfrm>
              <a:off x="685" y="3262"/>
              <a:ext cx="790" cy="1962"/>
            </a:xfrm>
            <a:custGeom>
              <a:avLst/>
              <a:gdLst>
                <a:gd name="T0" fmla="*/ 2147483646 w 283"/>
                <a:gd name="T1" fmla="*/ 2147483646 h 702"/>
                <a:gd name="T2" fmla="*/ 2147483646 w 283"/>
                <a:gd name="T3" fmla="*/ 2147483646 h 702"/>
                <a:gd name="T4" fmla="*/ 2147483646 w 283"/>
                <a:gd name="T5" fmla="*/ 2147483646 h 702"/>
                <a:gd name="T6" fmla="*/ 2147483646 w 283"/>
                <a:gd name="T7" fmla="*/ 2147483646 h 702"/>
                <a:gd name="T8" fmla="*/ 2147483646 w 283"/>
                <a:gd name="T9" fmla="*/ 2147483646 h 702"/>
                <a:gd name="T10" fmla="*/ 2147483646 w 283"/>
                <a:gd name="T11" fmla="*/ 2147483646 h 702"/>
                <a:gd name="T12" fmla="*/ 2147483646 w 283"/>
                <a:gd name="T13" fmla="*/ 2147483646 h 702"/>
                <a:gd name="T14" fmla="*/ 2147483646 w 283"/>
                <a:gd name="T15" fmla="*/ 2147483646 h 702"/>
                <a:gd name="T16" fmla="*/ 2147483646 w 283"/>
                <a:gd name="T17" fmla="*/ 2147483646 h 702"/>
                <a:gd name="T18" fmla="*/ 2147483646 w 283"/>
                <a:gd name="T19" fmla="*/ 2147483646 h 702"/>
                <a:gd name="T20" fmla="*/ 2147483646 w 283"/>
                <a:gd name="T21" fmla="*/ 2147483646 h 702"/>
                <a:gd name="T22" fmla="*/ 2147483646 w 283"/>
                <a:gd name="T23" fmla="*/ 2147483646 h 702"/>
                <a:gd name="T24" fmla="*/ 2147483646 w 283"/>
                <a:gd name="T25" fmla="*/ 2147483646 h 702"/>
                <a:gd name="T26" fmla="*/ 2147483646 w 283"/>
                <a:gd name="T27" fmla="*/ 2147483646 h 702"/>
                <a:gd name="T28" fmla="*/ 2147483646 w 283"/>
                <a:gd name="T29" fmla="*/ 2147483646 h 702"/>
                <a:gd name="T30" fmla="*/ 2147483646 w 283"/>
                <a:gd name="T31" fmla="*/ 2147483646 h 702"/>
                <a:gd name="T32" fmla="*/ 2147483646 w 283"/>
                <a:gd name="T33" fmla="*/ 2147483646 h 702"/>
                <a:gd name="T34" fmla="*/ 2147483646 w 283"/>
                <a:gd name="T35" fmla="*/ 0 h 702"/>
                <a:gd name="T36" fmla="*/ 2147483646 w 283"/>
                <a:gd name="T37" fmla="*/ 2147483646 h 702"/>
                <a:gd name="T38" fmla="*/ 2147483646 w 283"/>
                <a:gd name="T39" fmla="*/ 2147483646 h 702"/>
                <a:gd name="T40" fmla="*/ 2147483646 w 283"/>
                <a:gd name="T41" fmla="*/ 2147483646 h 702"/>
                <a:gd name="T42" fmla="*/ 2147483646 w 283"/>
                <a:gd name="T43" fmla="*/ 2147483646 h 702"/>
                <a:gd name="T44" fmla="*/ 2147483646 w 283"/>
                <a:gd name="T45" fmla="*/ 2147483646 h 702"/>
                <a:gd name="T46" fmla="*/ 0 w 283"/>
                <a:gd name="T47" fmla="*/ 2147483646 h 702"/>
                <a:gd name="T48" fmla="*/ 0 w 283"/>
                <a:gd name="T49" fmla="*/ 2147483646 h 702"/>
                <a:gd name="T50" fmla="*/ 2147483646 w 283"/>
                <a:gd name="T51" fmla="*/ 2147483646 h 702"/>
                <a:gd name="T52" fmla="*/ 2147483646 w 283"/>
                <a:gd name="T53" fmla="*/ 2147483646 h 702"/>
                <a:gd name="T54" fmla="*/ 2147483646 w 283"/>
                <a:gd name="T55" fmla="*/ 2147483646 h 702"/>
                <a:gd name="T56" fmla="*/ 2147483646 w 283"/>
                <a:gd name="T57" fmla="*/ 2147483646 h 702"/>
                <a:gd name="T58" fmla="*/ 2147483646 w 283"/>
                <a:gd name="T59" fmla="*/ 2147483646 h 702"/>
                <a:gd name="T60" fmla="*/ 2147483646 w 283"/>
                <a:gd name="T61" fmla="*/ 2147483646 h 702"/>
                <a:gd name="T62" fmla="*/ 2147483646 w 283"/>
                <a:gd name="T63" fmla="*/ 2147483646 h 702"/>
                <a:gd name="T64" fmla="*/ 2147483646 w 283"/>
                <a:gd name="T65" fmla="*/ 2147483646 h 702"/>
                <a:gd name="T66" fmla="*/ 2147483646 w 283"/>
                <a:gd name="T67" fmla="*/ 2147483646 h 702"/>
                <a:gd name="T68" fmla="*/ 2147483646 w 283"/>
                <a:gd name="T69" fmla="*/ 2147483646 h 702"/>
                <a:gd name="T70" fmla="*/ 2147483646 w 283"/>
                <a:gd name="T71" fmla="*/ 2147483646 h 702"/>
                <a:gd name="T72" fmla="*/ 2147483646 w 283"/>
                <a:gd name="T73" fmla="*/ 2147483646 h 702"/>
                <a:gd name="T74" fmla="*/ 2147483646 w 283"/>
                <a:gd name="T75" fmla="*/ 2147483646 h 70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83" h="702">
                  <a:moveTo>
                    <a:pt x="283" y="667"/>
                  </a:moveTo>
                  <a:lnTo>
                    <a:pt x="283" y="667"/>
                  </a:lnTo>
                  <a:lnTo>
                    <a:pt x="261" y="650"/>
                  </a:lnTo>
                  <a:lnTo>
                    <a:pt x="242" y="633"/>
                  </a:lnTo>
                  <a:lnTo>
                    <a:pt x="222" y="613"/>
                  </a:lnTo>
                  <a:lnTo>
                    <a:pt x="205" y="594"/>
                  </a:lnTo>
                  <a:lnTo>
                    <a:pt x="188" y="573"/>
                  </a:lnTo>
                  <a:lnTo>
                    <a:pt x="174" y="551"/>
                  </a:lnTo>
                  <a:lnTo>
                    <a:pt x="159" y="528"/>
                  </a:lnTo>
                  <a:lnTo>
                    <a:pt x="147" y="505"/>
                  </a:lnTo>
                  <a:lnTo>
                    <a:pt x="135" y="480"/>
                  </a:lnTo>
                  <a:lnTo>
                    <a:pt x="125" y="456"/>
                  </a:lnTo>
                  <a:lnTo>
                    <a:pt x="118" y="429"/>
                  </a:lnTo>
                  <a:lnTo>
                    <a:pt x="111" y="403"/>
                  </a:lnTo>
                  <a:lnTo>
                    <a:pt x="106" y="376"/>
                  </a:lnTo>
                  <a:lnTo>
                    <a:pt x="102" y="349"/>
                  </a:lnTo>
                  <a:lnTo>
                    <a:pt x="101" y="320"/>
                  </a:lnTo>
                  <a:lnTo>
                    <a:pt x="101" y="292"/>
                  </a:lnTo>
                  <a:lnTo>
                    <a:pt x="102" y="268"/>
                  </a:lnTo>
                  <a:lnTo>
                    <a:pt x="105" y="243"/>
                  </a:lnTo>
                  <a:lnTo>
                    <a:pt x="108" y="220"/>
                  </a:lnTo>
                  <a:lnTo>
                    <a:pt x="114" y="197"/>
                  </a:lnTo>
                  <a:lnTo>
                    <a:pt x="120" y="174"/>
                  </a:lnTo>
                  <a:lnTo>
                    <a:pt x="128" y="152"/>
                  </a:lnTo>
                  <a:lnTo>
                    <a:pt x="136" y="131"/>
                  </a:lnTo>
                  <a:lnTo>
                    <a:pt x="146" y="110"/>
                  </a:lnTo>
                  <a:lnTo>
                    <a:pt x="135" y="99"/>
                  </a:lnTo>
                  <a:lnTo>
                    <a:pt x="127" y="87"/>
                  </a:lnTo>
                  <a:lnTo>
                    <a:pt x="118" y="74"/>
                  </a:lnTo>
                  <a:lnTo>
                    <a:pt x="111" y="60"/>
                  </a:lnTo>
                  <a:lnTo>
                    <a:pt x="106" y="46"/>
                  </a:lnTo>
                  <a:lnTo>
                    <a:pt x="101" y="31"/>
                  </a:lnTo>
                  <a:lnTo>
                    <a:pt x="99" y="15"/>
                  </a:lnTo>
                  <a:lnTo>
                    <a:pt x="97" y="0"/>
                  </a:lnTo>
                  <a:lnTo>
                    <a:pt x="77" y="32"/>
                  </a:lnTo>
                  <a:lnTo>
                    <a:pt x="59" y="65"/>
                  </a:lnTo>
                  <a:lnTo>
                    <a:pt x="43" y="100"/>
                  </a:lnTo>
                  <a:lnTo>
                    <a:pt x="28" y="137"/>
                  </a:lnTo>
                  <a:lnTo>
                    <a:pt x="17" y="174"/>
                  </a:lnTo>
                  <a:lnTo>
                    <a:pt x="12" y="194"/>
                  </a:lnTo>
                  <a:lnTo>
                    <a:pt x="9" y="213"/>
                  </a:lnTo>
                  <a:lnTo>
                    <a:pt x="5" y="234"/>
                  </a:lnTo>
                  <a:lnTo>
                    <a:pt x="3" y="253"/>
                  </a:lnTo>
                  <a:lnTo>
                    <a:pt x="2" y="274"/>
                  </a:lnTo>
                  <a:lnTo>
                    <a:pt x="0" y="294"/>
                  </a:lnTo>
                  <a:lnTo>
                    <a:pt x="0" y="323"/>
                  </a:lnTo>
                  <a:lnTo>
                    <a:pt x="2" y="353"/>
                  </a:lnTo>
                  <a:lnTo>
                    <a:pt x="4" y="382"/>
                  </a:lnTo>
                  <a:lnTo>
                    <a:pt x="9" y="411"/>
                  </a:lnTo>
                  <a:lnTo>
                    <a:pt x="15" y="439"/>
                  </a:lnTo>
                  <a:lnTo>
                    <a:pt x="22" y="465"/>
                  </a:lnTo>
                  <a:lnTo>
                    <a:pt x="31" y="492"/>
                  </a:lnTo>
                  <a:lnTo>
                    <a:pt x="40" y="519"/>
                  </a:lnTo>
                  <a:lnTo>
                    <a:pt x="51" y="544"/>
                  </a:lnTo>
                  <a:lnTo>
                    <a:pt x="65" y="570"/>
                  </a:lnTo>
                  <a:lnTo>
                    <a:pt x="78" y="593"/>
                  </a:lnTo>
                  <a:lnTo>
                    <a:pt x="93" y="617"/>
                  </a:lnTo>
                  <a:lnTo>
                    <a:pt x="110" y="639"/>
                  </a:lnTo>
                  <a:lnTo>
                    <a:pt x="127" y="661"/>
                  </a:lnTo>
                  <a:lnTo>
                    <a:pt x="145" y="681"/>
                  </a:lnTo>
                  <a:lnTo>
                    <a:pt x="163" y="702"/>
                  </a:lnTo>
                  <a:lnTo>
                    <a:pt x="176" y="693"/>
                  </a:lnTo>
                  <a:lnTo>
                    <a:pt x="188" y="686"/>
                  </a:lnTo>
                  <a:lnTo>
                    <a:pt x="202" y="680"/>
                  </a:lnTo>
                  <a:lnTo>
                    <a:pt x="216" y="674"/>
                  </a:lnTo>
                  <a:lnTo>
                    <a:pt x="231" y="670"/>
                  </a:lnTo>
                  <a:lnTo>
                    <a:pt x="245" y="668"/>
                  </a:lnTo>
                  <a:lnTo>
                    <a:pt x="261" y="667"/>
                  </a:lnTo>
                  <a:lnTo>
                    <a:pt x="277" y="665"/>
                  </a:lnTo>
                  <a:lnTo>
                    <a:pt x="283" y="66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p>
              <a:endParaRPr lang="zh-CN" altLang="en-US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5" name="Freeform2"/>
            <p:cNvSpPr/>
            <p:nvPr/>
          </p:nvSpPr>
          <p:spPr bwMode="auto">
            <a:xfrm flipH="1">
              <a:off x="1090" y="2742"/>
              <a:ext cx="767" cy="772"/>
            </a:xfrm>
            <a:custGeom>
              <a:avLst/>
              <a:gdLst>
                <a:gd name="T0" fmla="*/ 2147483646 w 275"/>
                <a:gd name="T1" fmla="*/ 2147483646 h 275"/>
                <a:gd name="T2" fmla="*/ 2147483646 w 275"/>
                <a:gd name="T3" fmla="*/ 2147483646 h 275"/>
                <a:gd name="T4" fmla="*/ 2147483646 w 275"/>
                <a:gd name="T5" fmla="*/ 2147483646 h 275"/>
                <a:gd name="T6" fmla="*/ 2147483646 w 275"/>
                <a:gd name="T7" fmla="*/ 2147483646 h 275"/>
                <a:gd name="T8" fmla="*/ 0 w 275"/>
                <a:gd name="T9" fmla="*/ 2147483646 h 275"/>
                <a:gd name="T10" fmla="*/ 2147483646 w 275"/>
                <a:gd name="T11" fmla="*/ 2147483646 h 275"/>
                <a:gd name="T12" fmla="*/ 2147483646 w 275"/>
                <a:gd name="T13" fmla="*/ 2147483646 h 275"/>
                <a:gd name="T14" fmla="*/ 2147483646 w 275"/>
                <a:gd name="T15" fmla="*/ 2147483646 h 275"/>
                <a:gd name="T16" fmla="*/ 2147483646 w 275"/>
                <a:gd name="T17" fmla="*/ 2147483646 h 275"/>
                <a:gd name="T18" fmla="*/ 2147483646 w 275"/>
                <a:gd name="T19" fmla="*/ 2147483646 h 275"/>
                <a:gd name="T20" fmla="*/ 2147483646 w 275"/>
                <a:gd name="T21" fmla="*/ 2147483646 h 275"/>
                <a:gd name="T22" fmla="*/ 2147483646 w 275"/>
                <a:gd name="T23" fmla="*/ 2147483646 h 275"/>
                <a:gd name="T24" fmla="*/ 2147483646 w 275"/>
                <a:gd name="T25" fmla="*/ 2147483646 h 275"/>
                <a:gd name="T26" fmla="*/ 2147483646 w 275"/>
                <a:gd name="T27" fmla="*/ 2147483646 h 275"/>
                <a:gd name="T28" fmla="*/ 2147483646 w 275"/>
                <a:gd name="T29" fmla="*/ 2147483646 h 275"/>
                <a:gd name="T30" fmla="*/ 2147483646 w 275"/>
                <a:gd name="T31" fmla="*/ 2147483646 h 275"/>
                <a:gd name="T32" fmla="*/ 2147483646 w 275"/>
                <a:gd name="T33" fmla="*/ 2147483646 h 275"/>
                <a:gd name="T34" fmla="*/ 2147483646 w 275"/>
                <a:gd name="T35" fmla="*/ 2147483646 h 275"/>
                <a:gd name="T36" fmla="*/ 2147483646 w 275"/>
                <a:gd name="T37" fmla="*/ 2147483646 h 275"/>
                <a:gd name="T38" fmla="*/ 2147483646 w 275"/>
                <a:gd name="T39" fmla="*/ 0 h 275"/>
                <a:gd name="T40" fmla="*/ 2147483646 w 275"/>
                <a:gd name="T41" fmla="*/ 0 h 275"/>
                <a:gd name="T42" fmla="*/ 2147483646 w 275"/>
                <a:gd name="T43" fmla="*/ 2147483646 h 275"/>
                <a:gd name="T44" fmla="*/ 2147483646 w 275"/>
                <a:gd name="T45" fmla="*/ 2147483646 h 275"/>
                <a:gd name="T46" fmla="*/ 2147483646 w 275"/>
                <a:gd name="T47" fmla="*/ 2147483646 h 275"/>
                <a:gd name="T48" fmla="*/ 2147483646 w 275"/>
                <a:gd name="T49" fmla="*/ 2147483646 h 275"/>
                <a:gd name="T50" fmla="*/ 2147483646 w 275"/>
                <a:gd name="T51" fmla="*/ 2147483646 h 275"/>
                <a:gd name="T52" fmla="*/ 2147483646 w 275"/>
                <a:gd name="T53" fmla="*/ 2147483646 h 275"/>
                <a:gd name="T54" fmla="*/ 2147483646 w 275"/>
                <a:gd name="T55" fmla="*/ 2147483646 h 275"/>
                <a:gd name="T56" fmla="*/ 2147483646 w 275"/>
                <a:gd name="T57" fmla="*/ 2147483646 h 275"/>
                <a:gd name="T58" fmla="*/ 2147483646 w 275"/>
                <a:gd name="T59" fmla="*/ 2147483646 h 275"/>
                <a:gd name="T60" fmla="*/ 2147483646 w 275"/>
                <a:gd name="T61" fmla="*/ 2147483646 h 275"/>
                <a:gd name="T62" fmla="*/ 2147483646 w 275"/>
                <a:gd name="T63" fmla="*/ 2147483646 h 275"/>
                <a:gd name="T64" fmla="*/ 2147483646 w 275"/>
                <a:gd name="T65" fmla="*/ 2147483646 h 275"/>
                <a:gd name="T66" fmla="*/ 2147483646 w 275"/>
                <a:gd name="T67" fmla="*/ 2147483646 h 275"/>
                <a:gd name="T68" fmla="*/ 2147483646 w 275"/>
                <a:gd name="T69" fmla="*/ 2147483646 h 275"/>
                <a:gd name="T70" fmla="*/ 2147483646 w 275"/>
                <a:gd name="T71" fmla="*/ 2147483646 h 275"/>
                <a:gd name="T72" fmla="*/ 2147483646 w 275"/>
                <a:gd name="T73" fmla="*/ 2147483646 h 275"/>
                <a:gd name="T74" fmla="*/ 2147483646 w 275"/>
                <a:gd name="T75" fmla="*/ 2147483646 h 275"/>
                <a:gd name="T76" fmla="*/ 2147483646 w 275"/>
                <a:gd name="T77" fmla="*/ 2147483646 h 27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5"/>
                <a:gd name="T118" fmla="*/ 0 h 275"/>
                <a:gd name="T119" fmla="*/ 275 w 275"/>
                <a:gd name="T120" fmla="*/ 275 h 27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5" h="275">
                  <a:moveTo>
                    <a:pt x="117" y="275"/>
                  </a:moveTo>
                  <a:lnTo>
                    <a:pt x="117" y="275"/>
                  </a:lnTo>
                  <a:lnTo>
                    <a:pt x="96" y="274"/>
                  </a:lnTo>
                  <a:lnTo>
                    <a:pt x="77" y="271"/>
                  </a:lnTo>
                  <a:lnTo>
                    <a:pt x="60" y="267"/>
                  </a:lnTo>
                  <a:lnTo>
                    <a:pt x="45" y="262"/>
                  </a:lnTo>
                  <a:lnTo>
                    <a:pt x="32" y="257"/>
                  </a:lnTo>
                  <a:lnTo>
                    <a:pt x="24" y="252"/>
                  </a:lnTo>
                  <a:lnTo>
                    <a:pt x="14" y="247"/>
                  </a:lnTo>
                  <a:lnTo>
                    <a:pt x="0" y="239"/>
                  </a:lnTo>
                  <a:lnTo>
                    <a:pt x="16" y="234"/>
                  </a:lnTo>
                  <a:lnTo>
                    <a:pt x="28" y="229"/>
                  </a:lnTo>
                  <a:lnTo>
                    <a:pt x="39" y="224"/>
                  </a:lnTo>
                  <a:lnTo>
                    <a:pt x="32" y="214"/>
                  </a:lnTo>
                  <a:lnTo>
                    <a:pt x="26" y="206"/>
                  </a:lnTo>
                  <a:lnTo>
                    <a:pt x="21" y="196"/>
                  </a:lnTo>
                  <a:lnTo>
                    <a:pt x="16" y="185"/>
                  </a:lnTo>
                  <a:lnTo>
                    <a:pt x="11" y="172"/>
                  </a:lnTo>
                  <a:lnTo>
                    <a:pt x="8" y="160"/>
                  </a:lnTo>
                  <a:lnTo>
                    <a:pt x="7" y="146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8" y="108"/>
                  </a:lnTo>
                  <a:lnTo>
                    <a:pt x="11" y="94"/>
                  </a:lnTo>
                  <a:lnTo>
                    <a:pt x="16" y="82"/>
                  </a:lnTo>
                  <a:lnTo>
                    <a:pt x="21" y="71"/>
                  </a:lnTo>
                  <a:lnTo>
                    <a:pt x="28" y="59"/>
                  </a:lnTo>
                  <a:lnTo>
                    <a:pt x="36" y="49"/>
                  </a:lnTo>
                  <a:lnTo>
                    <a:pt x="44" y="40"/>
                  </a:lnTo>
                  <a:lnTo>
                    <a:pt x="54" y="30"/>
                  </a:lnTo>
                  <a:lnTo>
                    <a:pt x="65" y="23"/>
                  </a:lnTo>
                  <a:lnTo>
                    <a:pt x="76" y="15"/>
                  </a:lnTo>
                  <a:lnTo>
                    <a:pt x="89" y="9"/>
                  </a:lnTo>
                  <a:lnTo>
                    <a:pt x="101" y="6"/>
                  </a:lnTo>
                  <a:lnTo>
                    <a:pt x="113" y="2"/>
                  </a:lnTo>
                  <a:lnTo>
                    <a:pt x="127" y="0"/>
                  </a:lnTo>
                  <a:lnTo>
                    <a:pt x="140" y="0"/>
                  </a:lnTo>
                  <a:lnTo>
                    <a:pt x="150" y="0"/>
                  </a:lnTo>
                  <a:lnTo>
                    <a:pt x="161" y="1"/>
                  </a:lnTo>
                  <a:lnTo>
                    <a:pt x="170" y="3"/>
                  </a:lnTo>
                  <a:lnTo>
                    <a:pt x="180" y="6"/>
                  </a:lnTo>
                  <a:lnTo>
                    <a:pt x="198" y="12"/>
                  </a:lnTo>
                  <a:lnTo>
                    <a:pt x="215" y="22"/>
                  </a:lnTo>
                  <a:lnTo>
                    <a:pt x="230" y="34"/>
                  </a:lnTo>
                  <a:lnTo>
                    <a:pt x="244" y="48"/>
                  </a:lnTo>
                  <a:lnTo>
                    <a:pt x="249" y="56"/>
                  </a:lnTo>
                  <a:lnTo>
                    <a:pt x="255" y="64"/>
                  </a:lnTo>
                  <a:lnTo>
                    <a:pt x="260" y="74"/>
                  </a:lnTo>
                  <a:lnTo>
                    <a:pt x="264" y="82"/>
                  </a:lnTo>
                  <a:lnTo>
                    <a:pt x="269" y="96"/>
                  </a:lnTo>
                  <a:lnTo>
                    <a:pt x="272" y="109"/>
                  </a:lnTo>
                  <a:lnTo>
                    <a:pt x="273" y="122"/>
                  </a:lnTo>
                  <a:lnTo>
                    <a:pt x="275" y="134"/>
                  </a:lnTo>
                  <a:lnTo>
                    <a:pt x="273" y="148"/>
                  </a:lnTo>
                  <a:lnTo>
                    <a:pt x="272" y="161"/>
                  </a:lnTo>
                  <a:lnTo>
                    <a:pt x="269" y="173"/>
                  </a:lnTo>
                  <a:lnTo>
                    <a:pt x="264" y="185"/>
                  </a:lnTo>
                  <a:lnTo>
                    <a:pt x="259" y="197"/>
                  </a:lnTo>
                  <a:lnTo>
                    <a:pt x="252" y="208"/>
                  </a:lnTo>
                  <a:lnTo>
                    <a:pt x="244" y="218"/>
                  </a:lnTo>
                  <a:lnTo>
                    <a:pt x="236" y="229"/>
                  </a:lnTo>
                  <a:lnTo>
                    <a:pt x="226" y="237"/>
                  </a:lnTo>
                  <a:lnTo>
                    <a:pt x="215" y="245"/>
                  </a:lnTo>
                  <a:lnTo>
                    <a:pt x="204" y="252"/>
                  </a:lnTo>
                  <a:lnTo>
                    <a:pt x="192" y="258"/>
                  </a:lnTo>
                  <a:lnTo>
                    <a:pt x="185" y="260"/>
                  </a:lnTo>
                  <a:lnTo>
                    <a:pt x="168" y="267"/>
                  </a:lnTo>
                  <a:lnTo>
                    <a:pt x="152" y="271"/>
                  </a:lnTo>
                  <a:lnTo>
                    <a:pt x="134" y="274"/>
                  </a:lnTo>
                  <a:lnTo>
                    <a:pt x="117" y="275"/>
                  </a:lnTo>
                  <a:close/>
                </a:path>
              </a:pathLst>
            </a:custGeom>
            <a:grpFill/>
            <a:ln w="38100">
              <a:solidFill>
                <a:srgbClr val="F7F7F7"/>
              </a:solidFill>
              <a:round/>
            </a:ln>
          </p:spPr>
          <p:txBody>
            <a:bodyPr anchor="ctr" anchorCtr="1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fr-FR" sz="2400" dirty="0">
                  <a:solidFill>
                    <a:schemeClr val="bg1"/>
                  </a:solidFill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1</a:t>
              </a:r>
              <a:endParaRPr lang="en-US" altLang="fr-FR" sz="2400" dirty="0">
                <a:solidFill>
                  <a:schemeClr val="bg1"/>
                </a:solidFill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554233" y="1986654"/>
            <a:ext cx="7339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的主频我们平时也称之为频率，</a:t>
            </a:r>
            <a:r>
              <a:rPr lang="en-US" altLang="zh-CN" sz="2800" b="1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800" b="1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的主频越高其性能就越好</a:t>
            </a:r>
            <a:r>
              <a:rPr lang="zh-CN" altLang="en-US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的主频越高在更短的时间内处理完成的运算或者指令就越快。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3554233" y="3552714"/>
            <a:ext cx="733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0" i="0" dirty="0" err="1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eg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秒内可以洗</a:t>
            </a:r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个碗（主频高），</a:t>
            </a:r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秒内可以洗</a:t>
            </a:r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个碗（主频低）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554233" y="5048885"/>
            <a:ext cx="7339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的主频与温度</a:t>
            </a:r>
            <a:r>
              <a:rPr lang="zh-CN" altLang="en-US" sz="2400" b="1" i="0" dirty="0">
                <a:solidFill>
                  <a:srgbClr val="E5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直接成正比关系，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主频增大后</a:t>
            </a:r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的发热也会随之增加，这样对我们的散热系统也提出更高要求。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11340" y="325331"/>
            <a:ext cx="1758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如何选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CPU</a:t>
            </a:r>
            <a:endParaRPr lang="en-US" altLang="zh-CN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434975" y="1741170"/>
            <a:ext cx="1820545" cy="1643380"/>
            <a:chOff x="685" y="2742"/>
            <a:chExt cx="2867" cy="2588"/>
          </a:xfrm>
          <a:gradFill>
            <a:gsLst>
              <a:gs pos="0">
                <a:srgbClr val="76CBE8"/>
              </a:gs>
              <a:gs pos="100000">
                <a:srgbClr val="A7E1E5"/>
              </a:gs>
            </a:gsLst>
            <a:lin scaled="1"/>
          </a:gradFill>
        </p:grpSpPr>
        <p:sp>
          <p:nvSpPr>
            <p:cNvPr id="4" name="AutoShape1"/>
            <p:cNvSpPr/>
            <p:nvPr/>
          </p:nvSpPr>
          <p:spPr>
            <a:xfrm>
              <a:off x="1090" y="2872"/>
              <a:ext cx="2462" cy="2459"/>
            </a:xfrm>
            <a:prstGeom prst="ellipse">
              <a:avLst/>
            </a:prstGeom>
            <a:grpFill/>
            <a:ln w="76200"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/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核心数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5" name="Freeform2"/>
            <p:cNvSpPr/>
            <p:nvPr/>
          </p:nvSpPr>
          <p:spPr bwMode="auto">
            <a:xfrm flipH="1">
              <a:off x="1090" y="2742"/>
              <a:ext cx="767" cy="772"/>
            </a:xfrm>
            <a:custGeom>
              <a:avLst/>
              <a:gdLst>
                <a:gd name="T0" fmla="*/ 2147483646 w 275"/>
                <a:gd name="T1" fmla="*/ 2147483646 h 275"/>
                <a:gd name="T2" fmla="*/ 2147483646 w 275"/>
                <a:gd name="T3" fmla="*/ 2147483646 h 275"/>
                <a:gd name="T4" fmla="*/ 2147483646 w 275"/>
                <a:gd name="T5" fmla="*/ 2147483646 h 275"/>
                <a:gd name="T6" fmla="*/ 2147483646 w 275"/>
                <a:gd name="T7" fmla="*/ 2147483646 h 275"/>
                <a:gd name="T8" fmla="*/ 0 w 275"/>
                <a:gd name="T9" fmla="*/ 2147483646 h 275"/>
                <a:gd name="T10" fmla="*/ 2147483646 w 275"/>
                <a:gd name="T11" fmla="*/ 2147483646 h 275"/>
                <a:gd name="T12" fmla="*/ 2147483646 w 275"/>
                <a:gd name="T13" fmla="*/ 2147483646 h 275"/>
                <a:gd name="T14" fmla="*/ 2147483646 w 275"/>
                <a:gd name="T15" fmla="*/ 2147483646 h 275"/>
                <a:gd name="T16" fmla="*/ 2147483646 w 275"/>
                <a:gd name="T17" fmla="*/ 2147483646 h 275"/>
                <a:gd name="T18" fmla="*/ 2147483646 w 275"/>
                <a:gd name="T19" fmla="*/ 2147483646 h 275"/>
                <a:gd name="T20" fmla="*/ 2147483646 w 275"/>
                <a:gd name="T21" fmla="*/ 2147483646 h 275"/>
                <a:gd name="T22" fmla="*/ 2147483646 w 275"/>
                <a:gd name="T23" fmla="*/ 2147483646 h 275"/>
                <a:gd name="T24" fmla="*/ 2147483646 w 275"/>
                <a:gd name="T25" fmla="*/ 2147483646 h 275"/>
                <a:gd name="T26" fmla="*/ 2147483646 w 275"/>
                <a:gd name="T27" fmla="*/ 2147483646 h 275"/>
                <a:gd name="T28" fmla="*/ 2147483646 w 275"/>
                <a:gd name="T29" fmla="*/ 2147483646 h 275"/>
                <a:gd name="T30" fmla="*/ 2147483646 w 275"/>
                <a:gd name="T31" fmla="*/ 2147483646 h 275"/>
                <a:gd name="T32" fmla="*/ 2147483646 w 275"/>
                <a:gd name="T33" fmla="*/ 2147483646 h 275"/>
                <a:gd name="T34" fmla="*/ 2147483646 w 275"/>
                <a:gd name="T35" fmla="*/ 2147483646 h 275"/>
                <a:gd name="T36" fmla="*/ 2147483646 w 275"/>
                <a:gd name="T37" fmla="*/ 2147483646 h 275"/>
                <a:gd name="T38" fmla="*/ 2147483646 w 275"/>
                <a:gd name="T39" fmla="*/ 0 h 275"/>
                <a:gd name="T40" fmla="*/ 2147483646 w 275"/>
                <a:gd name="T41" fmla="*/ 0 h 275"/>
                <a:gd name="T42" fmla="*/ 2147483646 w 275"/>
                <a:gd name="T43" fmla="*/ 2147483646 h 275"/>
                <a:gd name="T44" fmla="*/ 2147483646 w 275"/>
                <a:gd name="T45" fmla="*/ 2147483646 h 275"/>
                <a:gd name="T46" fmla="*/ 2147483646 w 275"/>
                <a:gd name="T47" fmla="*/ 2147483646 h 275"/>
                <a:gd name="T48" fmla="*/ 2147483646 w 275"/>
                <a:gd name="T49" fmla="*/ 2147483646 h 275"/>
                <a:gd name="T50" fmla="*/ 2147483646 w 275"/>
                <a:gd name="T51" fmla="*/ 2147483646 h 275"/>
                <a:gd name="T52" fmla="*/ 2147483646 w 275"/>
                <a:gd name="T53" fmla="*/ 2147483646 h 275"/>
                <a:gd name="T54" fmla="*/ 2147483646 w 275"/>
                <a:gd name="T55" fmla="*/ 2147483646 h 275"/>
                <a:gd name="T56" fmla="*/ 2147483646 w 275"/>
                <a:gd name="T57" fmla="*/ 2147483646 h 275"/>
                <a:gd name="T58" fmla="*/ 2147483646 w 275"/>
                <a:gd name="T59" fmla="*/ 2147483646 h 275"/>
                <a:gd name="T60" fmla="*/ 2147483646 w 275"/>
                <a:gd name="T61" fmla="*/ 2147483646 h 275"/>
                <a:gd name="T62" fmla="*/ 2147483646 w 275"/>
                <a:gd name="T63" fmla="*/ 2147483646 h 275"/>
                <a:gd name="T64" fmla="*/ 2147483646 w 275"/>
                <a:gd name="T65" fmla="*/ 2147483646 h 275"/>
                <a:gd name="T66" fmla="*/ 2147483646 w 275"/>
                <a:gd name="T67" fmla="*/ 2147483646 h 275"/>
                <a:gd name="T68" fmla="*/ 2147483646 w 275"/>
                <a:gd name="T69" fmla="*/ 2147483646 h 275"/>
                <a:gd name="T70" fmla="*/ 2147483646 w 275"/>
                <a:gd name="T71" fmla="*/ 2147483646 h 275"/>
                <a:gd name="T72" fmla="*/ 2147483646 w 275"/>
                <a:gd name="T73" fmla="*/ 2147483646 h 275"/>
                <a:gd name="T74" fmla="*/ 2147483646 w 275"/>
                <a:gd name="T75" fmla="*/ 2147483646 h 275"/>
                <a:gd name="T76" fmla="*/ 2147483646 w 275"/>
                <a:gd name="T77" fmla="*/ 2147483646 h 27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5"/>
                <a:gd name="T118" fmla="*/ 0 h 275"/>
                <a:gd name="T119" fmla="*/ 275 w 275"/>
                <a:gd name="T120" fmla="*/ 275 h 27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5" h="275">
                  <a:moveTo>
                    <a:pt x="117" y="275"/>
                  </a:moveTo>
                  <a:lnTo>
                    <a:pt x="117" y="275"/>
                  </a:lnTo>
                  <a:lnTo>
                    <a:pt x="96" y="274"/>
                  </a:lnTo>
                  <a:lnTo>
                    <a:pt x="77" y="271"/>
                  </a:lnTo>
                  <a:lnTo>
                    <a:pt x="60" y="267"/>
                  </a:lnTo>
                  <a:lnTo>
                    <a:pt x="45" y="262"/>
                  </a:lnTo>
                  <a:lnTo>
                    <a:pt x="32" y="257"/>
                  </a:lnTo>
                  <a:lnTo>
                    <a:pt x="24" y="252"/>
                  </a:lnTo>
                  <a:lnTo>
                    <a:pt x="14" y="247"/>
                  </a:lnTo>
                  <a:lnTo>
                    <a:pt x="0" y="239"/>
                  </a:lnTo>
                  <a:lnTo>
                    <a:pt x="16" y="234"/>
                  </a:lnTo>
                  <a:lnTo>
                    <a:pt x="28" y="229"/>
                  </a:lnTo>
                  <a:lnTo>
                    <a:pt x="39" y="224"/>
                  </a:lnTo>
                  <a:lnTo>
                    <a:pt x="32" y="214"/>
                  </a:lnTo>
                  <a:lnTo>
                    <a:pt x="26" y="206"/>
                  </a:lnTo>
                  <a:lnTo>
                    <a:pt x="21" y="196"/>
                  </a:lnTo>
                  <a:lnTo>
                    <a:pt x="16" y="185"/>
                  </a:lnTo>
                  <a:lnTo>
                    <a:pt x="11" y="172"/>
                  </a:lnTo>
                  <a:lnTo>
                    <a:pt x="8" y="160"/>
                  </a:lnTo>
                  <a:lnTo>
                    <a:pt x="7" y="146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8" y="108"/>
                  </a:lnTo>
                  <a:lnTo>
                    <a:pt x="11" y="94"/>
                  </a:lnTo>
                  <a:lnTo>
                    <a:pt x="16" y="82"/>
                  </a:lnTo>
                  <a:lnTo>
                    <a:pt x="21" y="71"/>
                  </a:lnTo>
                  <a:lnTo>
                    <a:pt x="28" y="59"/>
                  </a:lnTo>
                  <a:lnTo>
                    <a:pt x="36" y="49"/>
                  </a:lnTo>
                  <a:lnTo>
                    <a:pt x="44" y="40"/>
                  </a:lnTo>
                  <a:lnTo>
                    <a:pt x="54" y="30"/>
                  </a:lnTo>
                  <a:lnTo>
                    <a:pt x="65" y="23"/>
                  </a:lnTo>
                  <a:lnTo>
                    <a:pt x="76" y="15"/>
                  </a:lnTo>
                  <a:lnTo>
                    <a:pt x="89" y="9"/>
                  </a:lnTo>
                  <a:lnTo>
                    <a:pt x="101" y="6"/>
                  </a:lnTo>
                  <a:lnTo>
                    <a:pt x="113" y="2"/>
                  </a:lnTo>
                  <a:lnTo>
                    <a:pt x="127" y="0"/>
                  </a:lnTo>
                  <a:lnTo>
                    <a:pt x="140" y="0"/>
                  </a:lnTo>
                  <a:lnTo>
                    <a:pt x="150" y="0"/>
                  </a:lnTo>
                  <a:lnTo>
                    <a:pt x="161" y="1"/>
                  </a:lnTo>
                  <a:lnTo>
                    <a:pt x="170" y="3"/>
                  </a:lnTo>
                  <a:lnTo>
                    <a:pt x="180" y="6"/>
                  </a:lnTo>
                  <a:lnTo>
                    <a:pt x="198" y="12"/>
                  </a:lnTo>
                  <a:lnTo>
                    <a:pt x="215" y="22"/>
                  </a:lnTo>
                  <a:lnTo>
                    <a:pt x="230" y="34"/>
                  </a:lnTo>
                  <a:lnTo>
                    <a:pt x="244" y="48"/>
                  </a:lnTo>
                  <a:lnTo>
                    <a:pt x="249" y="56"/>
                  </a:lnTo>
                  <a:lnTo>
                    <a:pt x="255" y="64"/>
                  </a:lnTo>
                  <a:lnTo>
                    <a:pt x="260" y="74"/>
                  </a:lnTo>
                  <a:lnTo>
                    <a:pt x="264" y="82"/>
                  </a:lnTo>
                  <a:lnTo>
                    <a:pt x="269" y="96"/>
                  </a:lnTo>
                  <a:lnTo>
                    <a:pt x="272" y="109"/>
                  </a:lnTo>
                  <a:lnTo>
                    <a:pt x="273" y="122"/>
                  </a:lnTo>
                  <a:lnTo>
                    <a:pt x="275" y="134"/>
                  </a:lnTo>
                  <a:lnTo>
                    <a:pt x="273" y="148"/>
                  </a:lnTo>
                  <a:lnTo>
                    <a:pt x="272" y="161"/>
                  </a:lnTo>
                  <a:lnTo>
                    <a:pt x="269" y="173"/>
                  </a:lnTo>
                  <a:lnTo>
                    <a:pt x="264" y="185"/>
                  </a:lnTo>
                  <a:lnTo>
                    <a:pt x="259" y="197"/>
                  </a:lnTo>
                  <a:lnTo>
                    <a:pt x="252" y="208"/>
                  </a:lnTo>
                  <a:lnTo>
                    <a:pt x="244" y="218"/>
                  </a:lnTo>
                  <a:lnTo>
                    <a:pt x="236" y="229"/>
                  </a:lnTo>
                  <a:lnTo>
                    <a:pt x="226" y="237"/>
                  </a:lnTo>
                  <a:lnTo>
                    <a:pt x="215" y="245"/>
                  </a:lnTo>
                  <a:lnTo>
                    <a:pt x="204" y="252"/>
                  </a:lnTo>
                  <a:lnTo>
                    <a:pt x="192" y="258"/>
                  </a:lnTo>
                  <a:lnTo>
                    <a:pt x="185" y="260"/>
                  </a:lnTo>
                  <a:lnTo>
                    <a:pt x="168" y="267"/>
                  </a:lnTo>
                  <a:lnTo>
                    <a:pt x="152" y="271"/>
                  </a:lnTo>
                  <a:lnTo>
                    <a:pt x="134" y="274"/>
                  </a:lnTo>
                  <a:lnTo>
                    <a:pt x="117" y="275"/>
                  </a:lnTo>
                  <a:close/>
                </a:path>
              </a:pathLst>
            </a:custGeom>
            <a:grpFill/>
            <a:ln w="38100">
              <a:solidFill>
                <a:srgbClr val="F7F7F7"/>
              </a:solidFill>
              <a:round/>
            </a:ln>
          </p:spPr>
          <p:txBody>
            <a:bodyPr anchor="ctr" anchorCtr="1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fr-FR" sz="2400" dirty="0">
                  <a:solidFill>
                    <a:schemeClr val="bg1"/>
                  </a:solidFill>
                  <a:ea typeface="方正清刻本悦宋简体" panose="02000000000000000000" pitchFamily="2" charset="-122"/>
                  <a:cs typeface="阿里巴巴普惠体 R" panose="00020600040101010101" pitchFamily="18" charset="-122"/>
                  <a:sym typeface="Calibri" panose="020F0502020204030204" pitchFamily="34" charset="0"/>
                </a:rPr>
                <a:t>2</a:t>
              </a:r>
              <a:endParaRPr lang="en-US" altLang="fr-FR" sz="2400" dirty="0">
                <a:solidFill>
                  <a:schemeClr val="bg1"/>
                </a:solidFill>
                <a:ea typeface="方正清刻本悦宋简体" panose="02000000000000000000" pitchFamily="2" charset="-122"/>
                <a:cs typeface="阿里巴巴普惠体 R" panose="00020600040101010101" pitchFamily="18" charset="-122"/>
                <a:sym typeface="Calibri" panose="020F0502020204030204" pitchFamily="34" charset="0"/>
              </a:endParaRPr>
            </a:p>
          </p:txBody>
        </p:sp>
        <p:sp>
          <p:nvSpPr>
            <p:cNvPr id="6" name="Freeform3"/>
            <p:cNvSpPr/>
            <p:nvPr/>
          </p:nvSpPr>
          <p:spPr bwMode="auto">
            <a:xfrm>
              <a:off x="685" y="3262"/>
              <a:ext cx="790" cy="1962"/>
            </a:xfrm>
            <a:custGeom>
              <a:avLst/>
              <a:gdLst>
                <a:gd name="T0" fmla="*/ 2147483646 w 283"/>
                <a:gd name="T1" fmla="*/ 2147483646 h 702"/>
                <a:gd name="T2" fmla="*/ 2147483646 w 283"/>
                <a:gd name="T3" fmla="*/ 2147483646 h 702"/>
                <a:gd name="T4" fmla="*/ 2147483646 w 283"/>
                <a:gd name="T5" fmla="*/ 2147483646 h 702"/>
                <a:gd name="T6" fmla="*/ 2147483646 w 283"/>
                <a:gd name="T7" fmla="*/ 2147483646 h 702"/>
                <a:gd name="T8" fmla="*/ 2147483646 w 283"/>
                <a:gd name="T9" fmla="*/ 2147483646 h 702"/>
                <a:gd name="T10" fmla="*/ 2147483646 w 283"/>
                <a:gd name="T11" fmla="*/ 2147483646 h 702"/>
                <a:gd name="T12" fmla="*/ 2147483646 w 283"/>
                <a:gd name="T13" fmla="*/ 2147483646 h 702"/>
                <a:gd name="T14" fmla="*/ 2147483646 w 283"/>
                <a:gd name="T15" fmla="*/ 2147483646 h 702"/>
                <a:gd name="T16" fmla="*/ 2147483646 w 283"/>
                <a:gd name="T17" fmla="*/ 2147483646 h 702"/>
                <a:gd name="T18" fmla="*/ 2147483646 w 283"/>
                <a:gd name="T19" fmla="*/ 2147483646 h 702"/>
                <a:gd name="T20" fmla="*/ 2147483646 w 283"/>
                <a:gd name="T21" fmla="*/ 2147483646 h 702"/>
                <a:gd name="T22" fmla="*/ 2147483646 w 283"/>
                <a:gd name="T23" fmla="*/ 2147483646 h 702"/>
                <a:gd name="T24" fmla="*/ 2147483646 w 283"/>
                <a:gd name="T25" fmla="*/ 2147483646 h 702"/>
                <a:gd name="T26" fmla="*/ 2147483646 w 283"/>
                <a:gd name="T27" fmla="*/ 2147483646 h 702"/>
                <a:gd name="T28" fmla="*/ 2147483646 w 283"/>
                <a:gd name="T29" fmla="*/ 2147483646 h 702"/>
                <a:gd name="T30" fmla="*/ 2147483646 w 283"/>
                <a:gd name="T31" fmla="*/ 2147483646 h 702"/>
                <a:gd name="T32" fmla="*/ 2147483646 w 283"/>
                <a:gd name="T33" fmla="*/ 2147483646 h 702"/>
                <a:gd name="T34" fmla="*/ 2147483646 w 283"/>
                <a:gd name="T35" fmla="*/ 0 h 702"/>
                <a:gd name="T36" fmla="*/ 2147483646 w 283"/>
                <a:gd name="T37" fmla="*/ 2147483646 h 702"/>
                <a:gd name="T38" fmla="*/ 2147483646 w 283"/>
                <a:gd name="T39" fmla="*/ 2147483646 h 702"/>
                <a:gd name="T40" fmla="*/ 2147483646 w 283"/>
                <a:gd name="T41" fmla="*/ 2147483646 h 702"/>
                <a:gd name="T42" fmla="*/ 2147483646 w 283"/>
                <a:gd name="T43" fmla="*/ 2147483646 h 702"/>
                <a:gd name="T44" fmla="*/ 2147483646 w 283"/>
                <a:gd name="T45" fmla="*/ 2147483646 h 702"/>
                <a:gd name="T46" fmla="*/ 0 w 283"/>
                <a:gd name="T47" fmla="*/ 2147483646 h 702"/>
                <a:gd name="T48" fmla="*/ 0 w 283"/>
                <a:gd name="T49" fmla="*/ 2147483646 h 702"/>
                <a:gd name="T50" fmla="*/ 2147483646 w 283"/>
                <a:gd name="T51" fmla="*/ 2147483646 h 702"/>
                <a:gd name="T52" fmla="*/ 2147483646 w 283"/>
                <a:gd name="T53" fmla="*/ 2147483646 h 702"/>
                <a:gd name="T54" fmla="*/ 2147483646 w 283"/>
                <a:gd name="T55" fmla="*/ 2147483646 h 702"/>
                <a:gd name="T56" fmla="*/ 2147483646 w 283"/>
                <a:gd name="T57" fmla="*/ 2147483646 h 702"/>
                <a:gd name="T58" fmla="*/ 2147483646 w 283"/>
                <a:gd name="T59" fmla="*/ 2147483646 h 702"/>
                <a:gd name="T60" fmla="*/ 2147483646 w 283"/>
                <a:gd name="T61" fmla="*/ 2147483646 h 702"/>
                <a:gd name="T62" fmla="*/ 2147483646 w 283"/>
                <a:gd name="T63" fmla="*/ 2147483646 h 702"/>
                <a:gd name="T64" fmla="*/ 2147483646 w 283"/>
                <a:gd name="T65" fmla="*/ 2147483646 h 702"/>
                <a:gd name="T66" fmla="*/ 2147483646 w 283"/>
                <a:gd name="T67" fmla="*/ 2147483646 h 702"/>
                <a:gd name="T68" fmla="*/ 2147483646 w 283"/>
                <a:gd name="T69" fmla="*/ 2147483646 h 702"/>
                <a:gd name="T70" fmla="*/ 2147483646 w 283"/>
                <a:gd name="T71" fmla="*/ 2147483646 h 702"/>
                <a:gd name="T72" fmla="*/ 2147483646 w 283"/>
                <a:gd name="T73" fmla="*/ 2147483646 h 702"/>
                <a:gd name="T74" fmla="*/ 2147483646 w 283"/>
                <a:gd name="T75" fmla="*/ 2147483646 h 70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83" h="702">
                  <a:moveTo>
                    <a:pt x="283" y="667"/>
                  </a:moveTo>
                  <a:lnTo>
                    <a:pt x="283" y="667"/>
                  </a:lnTo>
                  <a:lnTo>
                    <a:pt x="261" y="650"/>
                  </a:lnTo>
                  <a:lnTo>
                    <a:pt x="242" y="633"/>
                  </a:lnTo>
                  <a:lnTo>
                    <a:pt x="222" y="613"/>
                  </a:lnTo>
                  <a:lnTo>
                    <a:pt x="205" y="594"/>
                  </a:lnTo>
                  <a:lnTo>
                    <a:pt x="188" y="573"/>
                  </a:lnTo>
                  <a:lnTo>
                    <a:pt x="174" y="551"/>
                  </a:lnTo>
                  <a:lnTo>
                    <a:pt x="159" y="528"/>
                  </a:lnTo>
                  <a:lnTo>
                    <a:pt x="147" y="505"/>
                  </a:lnTo>
                  <a:lnTo>
                    <a:pt x="135" y="480"/>
                  </a:lnTo>
                  <a:lnTo>
                    <a:pt x="125" y="456"/>
                  </a:lnTo>
                  <a:lnTo>
                    <a:pt x="118" y="429"/>
                  </a:lnTo>
                  <a:lnTo>
                    <a:pt x="111" y="403"/>
                  </a:lnTo>
                  <a:lnTo>
                    <a:pt x="106" y="376"/>
                  </a:lnTo>
                  <a:lnTo>
                    <a:pt x="102" y="349"/>
                  </a:lnTo>
                  <a:lnTo>
                    <a:pt x="101" y="320"/>
                  </a:lnTo>
                  <a:lnTo>
                    <a:pt x="101" y="292"/>
                  </a:lnTo>
                  <a:lnTo>
                    <a:pt x="102" y="268"/>
                  </a:lnTo>
                  <a:lnTo>
                    <a:pt x="105" y="243"/>
                  </a:lnTo>
                  <a:lnTo>
                    <a:pt x="108" y="220"/>
                  </a:lnTo>
                  <a:lnTo>
                    <a:pt x="114" y="197"/>
                  </a:lnTo>
                  <a:lnTo>
                    <a:pt x="120" y="174"/>
                  </a:lnTo>
                  <a:lnTo>
                    <a:pt x="128" y="152"/>
                  </a:lnTo>
                  <a:lnTo>
                    <a:pt x="136" y="131"/>
                  </a:lnTo>
                  <a:lnTo>
                    <a:pt x="146" y="110"/>
                  </a:lnTo>
                  <a:lnTo>
                    <a:pt x="135" y="99"/>
                  </a:lnTo>
                  <a:lnTo>
                    <a:pt x="127" y="87"/>
                  </a:lnTo>
                  <a:lnTo>
                    <a:pt x="118" y="74"/>
                  </a:lnTo>
                  <a:lnTo>
                    <a:pt x="111" y="60"/>
                  </a:lnTo>
                  <a:lnTo>
                    <a:pt x="106" y="46"/>
                  </a:lnTo>
                  <a:lnTo>
                    <a:pt x="101" y="31"/>
                  </a:lnTo>
                  <a:lnTo>
                    <a:pt x="99" y="15"/>
                  </a:lnTo>
                  <a:lnTo>
                    <a:pt x="97" y="0"/>
                  </a:lnTo>
                  <a:lnTo>
                    <a:pt x="77" y="32"/>
                  </a:lnTo>
                  <a:lnTo>
                    <a:pt x="59" y="65"/>
                  </a:lnTo>
                  <a:lnTo>
                    <a:pt x="43" y="100"/>
                  </a:lnTo>
                  <a:lnTo>
                    <a:pt x="28" y="137"/>
                  </a:lnTo>
                  <a:lnTo>
                    <a:pt x="17" y="174"/>
                  </a:lnTo>
                  <a:lnTo>
                    <a:pt x="12" y="194"/>
                  </a:lnTo>
                  <a:lnTo>
                    <a:pt x="9" y="213"/>
                  </a:lnTo>
                  <a:lnTo>
                    <a:pt x="5" y="234"/>
                  </a:lnTo>
                  <a:lnTo>
                    <a:pt x="3" y="253"/>
                  </a:lnTo>
                  <a:lnTo>
                    <a:pt x="2" y="274"/>
                  </a:lnTo>
                  <a:lnTo>
                    <a:pt x="0" y="294"/>
                  </a:lnTo>
                  <a:lnTo>
                    <a:pt x="0" y="323"/>
                  </a:lnTo>
                  <a:lnTo>
                    <a:pt x="2" y="353"/>
                  </a:lnTo>
                  <a:lnTo>
                    <a:pt x="4" y="382"/>
                  </a:lnTo>
                  <a:lnTo>
                    <a:pt x="9" y="411"/>
                  </a:lnTo>
                  <a:lnTo>
                    <a:pt x="15" y="439"/>
                  </a:lnTo>
                  <a:lnTo>
                    <a:pt x="22" y="465"/>
                  </a:lnTo>
                  <a:lnTo>
                    <a:pt x="31" y="492"/>
                  </a:lnTo>
                  <a:lnTo>
                    <a:pt x="40" y="519"/>
                  </a:lnTo>
                  <a:lnTo>
                    <a:pt x="51" y="544"/>
                  </a:lnTo>
                  <a:lnTo>
                    <a:pt x="65" y="570"/>
                  </a:lnTo>
                  <a:lnTo>
                    <a:pt x="78" y="593"/>
                  </a:lnTo>
                  <a:lnTo>
                    <a:pt x="93" y="617"/>
                  </a:lnTo>
                  <a:lnTo>
                    <a:pt x="110" y="639"/>
                  </a:lnTo>
                  <a:lnTo>
                    <a:pt x="127" y="661"/>
                  </a:lnTo>
                  <a:lnTo>
                    <a:pt x="145" y="681"/>
                  </a:lnTo>
                  <a:lnTo>
                    <a:pt x="163" y="702"/>
                  </a:lnTo>
                  <a:lnTo>
                    <a:pt x="176" y="693"/>
                  </a:lnTo>
                  <a:lnTo>
                    <a:pt x="188" y="686"/>
                  </a:lnTo>
                  <a:lnTo>
                    <a:pt x="202" y="680"/>
                  </a:lnTo>
                  <a:lnTo>
                    <a:pt x="216" y="674"/>
                  </a:lnTo>
                  <a:lnTo>
                    <a:pt x="231" y="670"/>
                  </a:lnTo>
                  <a:lnTo>
                    <a:pt x="245" y="668"/>
                  </a:lnTo>
                  <a:lnTo>
                    <a:pt x="261" y="667"/>
                  </a:lnTo>
                  <a:lnTo>
                    <a:pt x="277" y="665"/>
                  </a:lnTo>
                  <a:lnTo>
                    <a:pt x="283" y="66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Calibri" panose="020F0502020204030204" pitchFamily="34" charset="0"/>
                <a:ea typeface="方正清刻本悦宋简体" panose="02000000000000000000" pitchFamily="2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395206" y="1741443"/>
            <a:ext cx="8361932" cy="186049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我们首先接上面一个洗碗的例子继续举例子，我们</a:t>
            </a:r>
            <a:r>
              <a:rPr lang="en-US" altLang="zh-CN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要是双核的话那就是</a:t>
            </a:r>
            <a:r>
              <a:rPr lang="en-US" altLang="zh-CN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个人同时洗碗，</a:t>
            </a:r>
            <a:endParaRPr lang="zh-CN" altLang="en-US" sz="2800" b="0" i="0" dirty="0">
              <a:solidFill>
                <a:srgbClr val="55555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要是四核的话那就是</a:t>
            </a:r>
            <a:r>
              <a:rPr lang="en-US" altLang="zh-CN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个人同时洗碗，要是八核的话那就是</a:t>
            </a:r>
            <a:r>
              <a:rPr lang="en-US" altLang="zh-CN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个人同时洗碗，以此类推。</a:t>
            </a:r>
            <a:endParaRPr lang="zh-CN" altLang="en-US" sz="2800" b="0" i="0" dirty="0">
              <a:solidFill>
                <a:srgbClr val="55555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95205" y="3955501"/>
            <a:ext cx="793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核心实际执行效率实际上不可能达到</a:t>
            </a:r>
            <a:r>
              <a:rPr lang="zh-CN" altLang="en-US" sz="2400" b="1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单核心的</a:t>
            </a:r>
            <a:r>
              <a:rPr lang="en-US" altLang="zh-CN" sz="2400" b="1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95205" y="4918933"/>
            <a:ext cx="7704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因为他们在合作的时候</a:t>
            </a:r>
            <a:r>
              <a:rPr lang="zh-CN" altLang="en-US" sz="2400" b="1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会有损耗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，就相当于马拉车一样，一匹马一小时把车拉</a:t>
            </a:r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公里，二匹马一起合作一小时不会达到</a:t>
            </a:r>
            <a:r>
              <a:rPr lang="en-US" altLang="zh-CN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0" i="0" dirty="0">
                <a:solidFill>
                  <a:srgbClr val="55555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公里</a:t>
            </a:r>
            <a:endParaRPr lang="zh-CN" altLang="en-US" sz="2400" b="0" i="0" dirty="0">
              <a:solidFill>
                <a:srgbClr val="55555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594360"/>
            <a:ext cx="7435850" cy="5448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035" y="260985"/>
            <a:ext cx="8121650" cy="6115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75" y="782955"/>
            <a:ext cx="6362700" cy="546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4150058" y="334975"/>
            <a:ext cx="3891883" cy="461665"/>
          </a:xfrm>
          <a:prstGeom prst="rect">
            <a:avLst/>
          </a:prstGeom>
          <a:solidFill>
            <a:srgbClr val="D1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1220" y="325331"/>
            <a:ext cx="3679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algn="ctr"/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CPU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的命名规则（</a:t>
            </a:r>
            <a:r>
              <a:rPr lang="en-US" altLang="zh-CN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intel</a:t>
            </a:r>
            <a:r>
              <a:rPr lang="zh-CN" altLang="en-US" b="1" dirty="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）</a:t>
            </a:r>
            <a:endParaRPr lang="zh-CN" altLang="en-US" b="1" dirty="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395" y="88265"/>
            <a:ext cx="1139825" cy="1098550"/>
            <a:chOff x="1049" y="2131"/>
            <a:chExt cx="5106" cy="4918"/>
          </a:xfrm>
        </p:grpSpPr>
        <p:sp>
          <p:nvSpPr>
            <p:cNvPr id="3" name="AutoShape1"/>
            <p:cNvSpPr/>
            <p:nvPr/>
          </p:nvSpPr>
          <p:spPr>
            <a:xfrm>
              <a:off x="1565" y="2553"/>
              <a:ext cx="4075" cy="4075"/>
            </a:xfrm>
            <a:prstGeom prst="ellipse">
              <a:avLst/>
            </a:prstGeom>
            <a:gradFill>
              <a:gsLst>
                <a:gs pos="50000">
                  <a:srgbClr val="5A80A7"/>
                </a:gs>
                <a:gs pos="0">
                  <a:srgbClr val="91AAC4"/>
                </a:gs>
                <a:gs pos="100000">
                  <a:srgbClr val="235589"/>
                </a:gs>
              </a:gsLst>
              <a:lin scaled="1"/>
            </a:grad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>
                <a:latin typeface="Calibri" panose="020F0502020204030204" pitchFamily="34" charset="0"/>
                <a:ea typeface="方正清刻本悦宋简体" panose="02000000000000000000" pitchFamily="2" charset="-122"/>
                <a:cs typeface="阿里巴巴普惠体 M" panose="00020600040101010101" charset="-122"/>
                <a:sym typeface="Calibri" panose="020F0502020204030204" pitchFamily="34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" y="2131"/>
              <a:ext cx="5106" cy="4918"/>
            </a:xfrm>
            <a:prstGeom prst="rect">
              <a:avLst/>
            </a:prstGeom>
          </p:spPr>
        </p:pic>
      </p:grpSp>
      <p:pic>
        <p:nvPicPr>
          <p:cNvPr id="4" name="图片 3" descr="1487461661149824."/>
          <p:cNvPicPr>
            <a:picLocks noChangeAspect="1"/>
          </p:cNvPicPr>
          <p:nvPr/>
        </p:nvPicPr>
        <p:blipFill>
          <a:blip r:embed="rId2"/>
          <a:srcRect l="186" t="2092" r="-186" b="7407"/>
          <a:stretch>
            <a:fillRect/>
          </a:stretch>
        </p:blipFill>
        <p:spPr>
          <a:xfrm>
            <a:off x="715645" y="1370965"/>
            <a:ext cx="9874885" cy="50272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190,&quot;width&quot;:15580}"/>
</p:tagLst>
</file>

<file path=ppt/tags/tag2.xml><?xml version="1.0" encoding="utf-8"?>
<p:tagLst xmlns:p="http://schemas.openxmlformats.org/presentationml/2006/main">
  <p:tag name="KSO_WM_UNIT_PLACING_PICTURE_USER_VIEWPORT" val="{&quot;height&quot;:7984,&quot;width&quot;:15212}"/>
</p:tagLst>
</file>

<file path=ppt/tags/tag3.xml><?xml version="1.0" encoding="utf-8"?>
<p:tagLst xmlns:p="http://schemas.openxmlformats.org/presentationml/2006/main">
  <p:tag name="KSO_WM_UNIT_PLACING_PICTURE_USER_VIEWPORT" val="{&quot;height&quot;:8520,&quot;width&quot;:18650}"/>
</p:tagLst>
</file>

<file path=ppt/tags/tag4.xml><?xml version="1.0" encoding="utf-8"?>
<p:tagLst xmlns:p="http://schemas.openxmlformats.org/presentationml/2006/main">
  <p:tag name="COMMONDATA" val="eyJjb3VudCI6MTg4LCJoZGlkIjoiYTk3MjliYzdhMjVkZWZlY2UwY2U0NTA0NTU5MDA5MjYiLCJ1c2VyQ291bnQiOjE4OH0="/>
  <p:tag name="KSO_WPP_MARK_KEY" val="0e6cc7e1-0470-49ff-9703-7f139573a356"/>
</p:tagLst>
</file>

<file path=ppt/theme/theme1.xml><?xml version="1.0" encoding="utf-8"?>
<a:theme xmlns:a="http://schemas.openxmlformats.org/drawingml/2006/main" name="Office 主题​​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思源宋体 CN SemiBold"/>
        <a:font script="Hebr" typeface="思源宋体 CN Semi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SemiBold"/>
        <a:font script="Uigh" typeface="Microsoft Uighur"/>
        <a:font script="Geor" typeface="Sylfaen"/>
      </a:majorFont>
      <a:minorFont>
        <a:latin typeface="思源宋体 CN SemiBold"/>
        <a:ea typeface=""/>
        <a:cs typeface=""/>
        <a:font script="Jpan" typeface="游ゴシック"/>
        <a:font script="Hang" typeface="맑은 고딕"/>
        <a:font script="Hans" typeface="思源宋体 CN SemiBold"/>
        <a:font script="Hant" typeface="新細明體"/>
        <a:font script="Arab" typeface="思源宋体 CN SemiBold"/>
        <a:font script="Hebr" typeface="思源宋体 CN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思源宋体 CN SemiBold"/>
        <a:font script="Hebr" typeface="思源宋体 CN Semi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SemiBold"/>
        <a:font script="Uigh" typeface="Microsoft Uighur"/>
        <a:font script="Geor" typeface="Sylfaen"/>
      </a:majorFont>
      <a:minorFont>
        <a:latin typeface="思源宋体 CN SemiBold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思源宋体 CN SemiBold"/>
        <a:font script="Hebr" typeface="思源宋体 CN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思源宋体 CN SemiBold"/>
        <a:font script="Hebr" typeface="思源宋体 CN SemiBold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SemiBold"/>
        <a:font script="Uigh" typeface="Microsoft Uighur"/>
        <a:font script="Geor" typeface="Sylfaen"/>
      </a:majorFont>
      <a:minorFont>
        <a:latin typeface="思源宋体 CN SemiBold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思源宋体 CN SemiBold"/>
        <a:font script="Hebr" typeface="思源宋体 CN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2571</Words>
  <Application>WPS 演示</Application>
  <PresentationFormat>宽屏</PresentationFormat>
  <Paragraphs>439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Arial</vt:lpstr>
      <vt:lpstr>宋体</vt:lpstr>
      <vt:lpstr>Wingdings</vt:lpstr>
      <vt:lpstr>思源宋体 CN SemiBold</vt:lpstr>
      <vt:lpstr>汉仪粗宋简</vt:lpstr>
      <vt:lpstr>Calibri</vt:lpstr>
      <vt:lpstr>方正清刻本悦宋简体</vt:lpstr>
      <vt:lpstr>阿里巴巴普惠体 M</vt:lpstr>
      <vt:lpstr>黑体</vt:lpstr>
      <vt:lpstr>楷体</vt:lpstr>
      <vt:lpstr>微软雅黑 Light</vt:lpstr>
      <vt:lpstr>阿里巴巴普惠体 R</vt:lpstr>
      <vt:lpstr>Marlett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以乐 刘</dc:creator>
  <cp:lastModifiedBy>欢声笑语</cp:lastModifiedBy>
  <cp:revision>205</cp:revision>
  <dcterms:created xsi:type="dcterms:W3CDTF">2022-03-25T08:33:00Z</dcterms:created>
  <dcterms:modified xsi:type="dcterms:W3CDTF">2023-08-25T04:43:07Z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4843603E20E044AEB76F5BF6BCEF20FB</vt:lpwstr>
  </property>
  <property fmtid="{D5CDD505-2E9C-101B-9397-08002B2CF9AE}" pid="3" name="KSOProductBuildVer">
    <vt:lpwstr>2052-11.1.0.12608</vt:lpwstr>
  </property>
  <property fmtid="{D5CDD505-2E9C-101B-9397-08002B2CF9AE}" pid="4" name="KSOTemplateUUID">
    <vt:lpwstr>v1.0_mb_3Q32eSSWra0hslmvdRLjWA==</vt:lpwstr>
  </property>
</Properties>
</file>